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3"/>
  </p:notesMasterIdLst>
  <p:sldIdLst>
    <p:sldId id="256" r:id="rId6"/>
    <p:sldId id="1884" r:id="rId7"/>
    <p:sldId id="2134804232" r:id="rId8"/>
    <p:sldId id="265" r:id="rId9"/>
    <p:sldId id="272" r:id="rId10"/>
    <p:sldId id="4603" r:id="rId11"/>
    <p:sldId id="2134804233" r:id="rId12"/>
    <p:sldId id="4561" r:id="rId13"/>
    <p:sldId id="263" r:id="rId14"/>
    <p:sldId id="1887" r:id="rId15"/>
    <p:sldId id="259" r:id="rId16"/>
    <p:sldId id="4412" r:id="rId17"/>
    <p:sldId id="4395" r:id="rId18"/>
    <p:sldId id="4604" r:id="rId19"/>
    <p:sldId id="4411" r:id="rId20"/>
    <p:sldId id="4465" r:id="rId21"/>
    <p:sldId id="2134804227" r:id="rId22"/>
    <p:sldId id="4576" r:id="rId23"/>
    <p:sldId id="4577" r:id="rId24"/>
    <p:sldId id="878" r:id="rId25"/>
    <p:sldId id="4571" r:id="rId26"/>
    <p:sldId id="1881" r:id="rId27"/>
    <p:sldId id="4578" r:id="rId28"/>
    <p:sldId id="4414" r:id="rId29"/>
    <p:sldId id="4508" r:id="rId30"/>
    <p:sldId id="4410" r:id="rId31"/>
    <p:sldId id="4418" r:id="rId32"/>
    <p:sldId id="2134804223" r:id="rId33"/>
    <p:sldId id="2134804234" r:id="rId34"/>
    <p:sldId id="4510" r:id="rId35"/>
    <p:sldId id="4619" r:id="rId36"/>
    <p:sldId id="4525" r:id="rId37"/>
    <p:sldId id="4377" r:id="rId38"/>
    <p:sldId id="4620" r:id="rId39"/>
    <p:sldId id="2134804229" r:id="rId40"/>
    <p:sldId id="4429" r:id="rId41"/>
    <p:sldId id="4580" r:id="rId42"/>
    <p:sldId id="4427" r:id="rId43"/>
    <p:sldId id="4579" r:id="rId44"/>
    <p:sldId id="4572" r:id="rId45"/>
    <p:sldId id="4483" r:id="rId46"/>
    <p:sldId id="4423" r:id="rId47"/>
    <p:sldId id="4551" r:id="rId48"/>
    <p:sldId id="4558" r:id="rId49"/>
    <p:sldId id="4505" r:id="rId50"/>
    <p:sldId id="4471" r:id="rId51"/>
    <p:sldId id="4415" r:id="rId52"/>
    <p:sldId id="4621" r:id="rId53"/>
    <p:sldId id="4526" r:id="rId54"/>
    <p:sldId id="4582" r:id="rId55"/>
    <p:sldId id="4581" r:id="rId56"/>
    <p:sldId id="4516" r:id="rId57"/>
    <p:sldId id="4622" r:id="rId58"/>
    <p:sldId id="4588" r:id="rId59"/>
    <p:sldId id="4589" r:id="rId60"/>
    <p:sldId id="4500" r:id="rId61"/>
    <p:sldId id="875" r:id="rId62"/>
    <p:sldId id="4402" r:id="rId63"/>
    <p:sldId id="4624" r:id="rId64"/>
    <p:sldId id="4575" r:id="rId65"/>
    <p:sldId id="4497" r:id="rId66"/>
    <p:sldId id="2134804221" r:id="rId67"/>
    <p:sldId id="2134804222" r:id="rId68"/>
    <p:sldId id="4498" r:id="rId69"/>
    <p:sldId id="4501" r:id="rId70"/>
    <p:sldId id="4506" r:id="rId71"/>
    <p:sldId id="2134804243" r:id="rId72"/>
  </p:sldIdLst>
  <p:sldSz cx="12192000" cy="6858000"/>
  <p:notesSz cx="6858000" cy="1647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1" name="Katia Bonga" initials="KB" lastIdx="84"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62" clrIdx="3">
    <p:extLst>
      <p:ext uri="{19B8F6BF-5375-455C-9EA6-DF929625EA0E}">
        <p15:presenceInfo xmlns:p15="http://schemas.microsoft.com/office/powerpoint/2012/main" userId="Stephanie Hime" providerId="None"/>
      </p:ext>
    </p:extLst>
  </p:cmAuthor>
  <p:cmAuthor id="5" name="Ryan Twyford" initials="RT [2]" lastIdx="16"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CA904"/>
    <a:srgbClr val="23BAED"/>
    <a:srgbClr val="BBD151"/>
    <a:srgbClr val="FFFFFF"/>
    <a:srgbClr val="AFABAB"/>
    <a:srgbClr val="E2EFDA"/>
    <a:srgbClr val="5B9BD5"/>
    <a:srgbClr val="D3F1F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C36FCF-89CC-4791-A84C-2459EEE14E7D}" v="3" dt="2020-09-29T16:19:30.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59"/>
    <p:restoredTop sz="80402" autoAdjust="0"/>
  </p:normalViewPr>
  <p:slideViewPr>
    <p:cSldViewPr snapToGrid="0">
      <p:cViewPr varScale="1">
        <p:scale>
          <a:sx n="69" d="100"/>
          <a:sy n="69" d="100"/>
        </p:scale>
        <p:origin x="878"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ime" userId="6858e115-b1dd-49cc-9a9e-953eb7212ff6" providerId="ADAL" clId="{26A17456-D214-4C6B-AB20-CBB36F7749C0}"/>
    <pc:docChg chg="custSel modSld">
      <pc:chgData name="Stephanie Hime" userId="6858e115-b1dd-49cc-9a9e-953eb7212ff6" providerId="ADAL" clId="{26A17456-D214-4C6B-AB20-CBB36F7749C0}" dt="2020-07-23T11:04:46.073" v="86" actId="478"/>
      <pc:docMkLst>
        <pc:docMk/>
      </pc:docMkLst>
      <pc:sldChg chg="modNotesTx">
        <pc:chgData name="Stephanie Hime" userId="6858e115-b1dd-49cc-9a9e-953eb7212ff6" providerId="ADAL" clId="{26A17456-D214-4C6B-AB20-CBB36F7749C0}" dt="2020-07-23T11:01:50.273" v="20" actId="6549"/>
        <pc:sldMkLst>
          <pc:docMk/>
          <pc:sldMk cId="2654139006" sldId="256"/>
        </pc:sldMkLst>
      </pc:sldChg>
      <pc:sldChg chg="addCm modCm modNotesTx">
        <pc:chgData name="Stephanie Hime" userId="6858e115-b1dd-49cc-9a9e-953eb7212ff6" providerId="ADAL" clId="{26A17456-D214-4C6B-AB20-CBB36F7749C0}" dt="2020-07-23T11:02:15.957" v="31" actId="6549"/>
        <pc:sldMkLst>
          <pc:docMk/>
          <pc:sldMk cId="4277668620" sldId="259"/>
        </pc:sldMkLst>
      </pc:sldChg>
      <pc:sldChg chg="addCm modCm modNotesTx">
        <pc:chgData name="Stephanie Hime" userId="6858e115-b1dd-49cc-9a9e-953eb7212ff6" providerId="ADAL" clId="{26A17456-D214-4C6B-AB20-CBB36F7749C0}" dt="2020-07-23T11:02:11.239" v="29" actId="6549"/>
        <pc:sldMkLst>
          <pc:docMk/>
          <pc:sldMk cId="779107203" sldId="263"/>
        </pc:sldMkLst>
      </pc:sldChg>
      <pc:sldChg chg="modSp mod modNotesTx">
        <pc:chgData name="Stephanie Hime" userId="6858e115-b1dd-49cc-9a9e-953eb7212ff6" providerId="ADAL" clId="{26A17456-D214-4C6B-AB20-CBB36F7749C0}" dt="2020-07-23T11:01:56.662" v="22" actId="6549"/>
        <pc:sldMkLst>
          <pc:docMk/>
          <pc:sldMk cId="1707266578" sldId="265"/>
        </pc:sldMkLst>
        <pc:spChg chg="mod">
          <ac:chgData name="Stephanie Hime" userId="6858e115-b1dd-49cc-9a9e-953eb7212ff6" providerId="ADAL" clId="{26A17456-D214-4C6B-AB20-CBB36F7749C0}" dt="2020-07-22T16:41:07.870" v="4" actId="6549"/>
          <ac:spMkLst>
            <pc:docMk/>
            <pc:sldMk cId="1707266578" sldId="265"/>
            <ac:spMk id="2" creationId="{00000000-0000-0000-0000-000000000000}"/>
          </ac:spMkLst>
        </pc:spChg>
      </pc:sldChg>
      <pc:sldChg chg="modNotesTx">
        <pc:chgData name="Stephanie Hime" userId="6858e115-b1dd-49cc-9a9e-953eb7212ff6" providerId="ADAL" clId="{26A17456-D214-4C6B-AB20-CBB36F7749C0}" dt="2020-07-23T11:01:58.974" v="23" actId="6549"/>
        <pc:sldMkLst>
          <pc:docMk/>
          <pc:sldMk cId="2727235468" sldId="272"/>
        </pc:sldMkLst>
      </pc:sldChg>
      <pc:sldChg chg="modNotesTx">
        <pc:chgData name="Stephanie Hime" userId="6858e115-b1dd-49cc-9a9e-953eb7212ff6" providerId="ADAL" clId="{26A17456-D214-4C6B-AB20-CBB36F7749C0}" dt="2020-07-23T11:04:17.213" v="76" actId="6549"/>
        <pc:sldMkLst>
          <pc:docMk/>
          <pc:sldMk cId="1729010818" sldId="875"/>
        </pc:sldMkLst>
      </pc:sldChg>
      <pc:sldChg chg="modNotesTx">
        <pc:chgData name="Stephanie Hime" userId="6858e115-b1dd-49cc-9a9e-953eb7212ff6" providerId="ADAL" clId="{26A17456-D214-4C6B-AB20-CBB36F7749C0}" dt="2020-07-23T11:02:38.998" v="39" actId="6549"/>
        <pc:sldMkLst>
          <pc:docMk/>
          <pc:sldMk cId="4247713349" sldId="878"/>
        </pc:sldMkLst>
      </pc:sldChg>
      <pc:sldChg chg="modNotesTx">
        <pc:chgData name="Stephanie Hime" userId="6858e115-b1dd-49cc-9a9e-953eb7212ff6" providerId="ADAL" clId="{26A17456-D214-4C6B-AB20-CBB36F7749C0}" dt="2020-07-23T11:02:50.541" v="43" actId="6549"/>
        <pc:sldMkLst>
          <pc:docMk/>
          <pc:sldMk cId="3552640305" sldId="1881"/>
        </pc:sldMkLst>
      </pc:sldChg>
      <pc:sldChg chg="modNotesTx">
        <pc:chgData name="Stephanie Hime" userId="6858e115-b1dd-49cc-9a9e-953eb7212ff6" providerId="ADAL" clId="{26A17456-D214-4C6B-AB20-CBB36F7749C0}" dt="2020-07-23T11:01:52.757" v="21" actId="6549"/>
        <pc:sldMkLst>
          <pc:docMk/>
          <pc:sldMk cId="2821334544" sldId="1884"/>
        </pc:sldMkLst>
      </pc:sldChg>
      <pc:sldChg chg="modNotesTx">
        <pc:chgData name="Stephanie Hime" userId="6858e115-b1dd-49cc-9a9e-953eb7212ff6" providerId="ADAL" clId="{26A17456-D214-4C6B-AB20-CBB36F7749C0}" dt="2020-07-23T11:02:14.035" v="30" actId="6549"/>
        <pc:sldMkLst>
          <pc:docMk/>
          <pc:sldMk cId="2096450849" sldId="1887"/>
        </pc:sldMkLst>
      </pc:sldChg>
      <pc:sldChg chg="modNotesTx">
        <pc:chgData name="Stephanie Hime" userId="6858e115-b1dd-49cc-9a9e-953eb7212ff6" providerId="ADAL" clId="{26A17456-D214-4C6B-AB20-CBB36F7749C0}" dt="2020-07-23T11:03:14.082" v="53" actId="6549"/>
        <pc:sldMkLst>
          <pc:docMk/>
          <pc:sldMk cId="4105340486" sldId="4377"/>
        </pc:sldMkLst>
      </pc:sldChg>
      <pc:sldChg chg="modNotesTx">
        <pc:chgData name="Stephanie Hime" userId="6858e115-b1dd-49cc-9a9e-953eb7212ff6" providerId="ADAL" clId="{26A17456-D214-4C6B-AB20-CBB36F7749C0}" dt="2020-07-23T11:02:19.831" v="33" actId="6549"/>
        <pc:sldMkLst>
          <pc:docMk/>
          <pc:sldMk cId="4218241006" sldId="4395"/>
        </pc:sldMkLst>
      </pc:sldChg>
      <pc:sldChg chg="modNotesTx">
        <pc:chgData name="Stephanie Hime" userId="6858e115-b1dd-49cc-9a9e-953eb7212ff6" providerId="ADAL" clId="{26A17456-D214-4C6B-AB20-CBB36F7749C0}" dt="2020-07-23T11:04:19.681" v="77" actId="6549"/>
        <pc:sldMkLst>
          <pc:docMk/>
          <pc:sldMk cId="3680834342" sldId="4402"/>
        </pc:sldMkLst>
      </pc:sldChg>
      <pc:sldChg chg="modNotesTx">
        <pc:chgData name="Stephanie Hime" userId="6858e115-b1dd-49cc-9a9e-953eb7212ff6" providerId="ADAL" clId="{26A17456-D214-4C6B-AB20-CBB36F7749C0}" dt="2020-07-23T11:02:57.898" v="46" actId="6549"/>
        <pc:sldMkLst>
          <pc:docMk/>
          <pc:sldMk cId="3593523055" sldId="4410"/>
        </pc:sldMkLst>
      </pc:sldChg>
      <pc:sldChg chg="modNotesTx">
        <pc:chgData name="Stephanie Hime" userId="6858e115-b1dd-49cc-9a9e-953eb7212ff6" providerId="ADAL" clId="{26A17456-D214-4C6B-AB20-CBB36F7749C0}" dt="2020-07-23T11:02:25.064" v="35" actId="6549"/>
        <pc:sldMkLst>
          <pc:docMk/>
          <pc:sldMk cId="3846306157" sldId="4411"/>
        </pc:sldMkLst>
      </pc:sldChg>
      <pc:sldChg chg="modNotesTx">
        <pc:chgData name="Stephanie Hime" userId="6858e115-b1dd-49cc-9a9e-953eb7212ff6" providerId="ADAL" clId="{26A17456-D214-4C6B-AB20-CBB36F7749C0}" dt="2020-07-23T11:02:17.941" v="32" actId="6549"/>
        <pc:sldMkLst>
          <pc:docMk/>
          <pc:sldMk cId="109825083" sldId="4412"/>
        </pc:sldMkLst>
      </pc:sldChg>
      <pc:sldChg chg="modNotesTx">
        <pc:chgData name="Stephanie Hime" userId="6858e115-b1dd-49cc-9a9e-953eb7212ff6" providerId="ADAL" clId="{26A17456-D214-4C6B-AB20-CBB36F7749C0}" dt="2020-07-23T11:02:52.837" v="44" actId="6549"/>
        <pc:sldMkLst>
          <pc:docMk/>
          <pc:sldMk cId="433230480" sldId="4414"/>
        </pc:sldMkLst>
      </pc:sldChg>
      <pc:sldChg chg="modNotesTx">
        <pc:chgData name="Stephanie Hime" userId="6858e115-b1dd-49cc-9a9e-953eb7212ff6" providerId="ADAL" clId="{26A17456-D214-4C6B-AB20-CBB36F7749C0}" dt="2020-07-23T11:03:52.516" v="66" actId="6549"/>
        <pc:sldMkLst>
          <pc:docMk/>
          <pc:sldMk cId="537368733" sldId="4415"/>
        </pc:sldMkLst>
      </pc:sldChg>
      <pc:sldChg chg="modNotesTx">
        <pc:chgData name="Stephanie Hime" userId="6858e115-b1dd-49cc-9a9e-953eb7212ff6" providerId="ADAL" clId="{26A17456-D214-4C6B-AB20-CBB36F7749C0}" dt="2020-07-23T11:02:59.960" v="47" actId="6549"/>
        <pc:sldMkLst>
          <pc:docMk/>
          <pc:sldMk cId="2442154358" sldId="4418"/>
        </pc:sldMkLst>
      </pc:sldChg>
      <pc:sldChg chg="modNotesTx">
        <pc:chgData name="Stephanie Hime" userId="6858e115-b1dd-49cc-9a9e-953eb7212ff6" providerId="ADAL" clId="{26A17456-D214-4C6B-AB20-CBB36F7749C0}" dt="2020-07-23T11:03:39.308" v="61" actId="6549"/>
        <pc:sldMkLst>
          <pc:docMk/>
          <pc:sldMk cId="1704469199" sldId="4423"/>
        </pc:sldMkLst>
      </pc:sldChg>
      <pc:sldChg chg="modNotesTx">
        <pc:chgData name="Stephanie Hime" userId="6858e115-b1dd-49cc-9a9e-953eb7212ff6" providerId="ADAL" clId="{26A17456-D214-4C6B-AB20-CBB36F7749C0}" dt="2020-07-23T11:03:28.499" v="57" actId="6549"/>
        <pc:sldMkLst>
          <pc:docMk/>
          <pc:sldMk cId="3939974634" sldId="4427"/>
        </pc:sldMkLst>
      </pc:sldChg>
      <pc:sldChg chg="modNotesTx">
        <pc:chgData name="Stephanie Hime" userId="6858e115-b1dd-49cc-9a9e-953eb7212ff6" providerId="ADAL" clId="{26A17456-D214-4C6B-AB20-CBB36F7749C0}" dt="2020-07-23T11:03:22.736" v="55" actId="6549"/>
        <pc:sldMkLst>
          <pc:docMk/>
          <pc:sldMk cId="2848891301" sldId="4429"/>
        </pc:sldMkLst>
      </pc:sldChg>
      <pc:sldChg chg="modNotesTx">
        <pc:chgData name="Stephanie Hime" userId="6858e115-b1dd-49cc-9a9e-953eb7212ff6" providerId="ADAL" clId="{26A17456-D214-4C6B-AB20-CBB36F7749C0}" dt="2020-07-23T11:02:28.813" v="36" actId="6549"/>
        <pc:sldMkLst>
          <pc:docMk/>
          <pc:sldMk cId="1560995076" sldId="4465"/>
        </pc:sldMkLst>
      </pc:sldChg>
      <pc:sldChg chg="modNotesTx">
        <pc:chgData name="Stephanie Hime" userId="6858e115-b1dd-49cc-9a9e-953eb7212ff6" providerId="ADAL" clId="{26A17456-D214-4C6B-AB20-CBB36F7749C0}" dt="2020-07-23T11:03:49.853" v="65" actId="6549"/>
        <pc:sldMkLst>
          <pc:docMk/>
          <pc:sldMk cId="1920130836" sldId="4471"/>
        </pc:sldMkLst>
      </pc:sldChg>
      <pc:sldChg chg="modNotesTx">
        <pc:chgData name="Stephanie Hime" userId="6858e115-b1dd-49cc-9a9e-953eb7212ff6" providerId="ADAL" clId="{26A17456-D214-4C6B-AB20-CBB36F7749C0}" dt="2020-07-23T11:03:36.309" v="60" actId="6549"/>
        <pc:sldMkLst>
          <pc:docMk/>
          <pc:sldMk cId="2650468696" sldId="4483"/>
        </pc:sldMkLst>
      </pc:sldChg>
      <pc:sldChg chg="modSp mod modNotesTx">
        <pc:chgData name="Stephanie Hime" userId="6858e115-b1dd-49cc-9a9e-953eb7212ff6" providerId="ADAL" clId="{26A17456-D214-4C6B-AB20-CBB36F7749C0}" dt="2020-07-23T11:04:32.389" v="81" actId="6549"/>
        <pc:sldMkLst>
          <pc:docMk/>
          <pc:sldMk cId="1986908344" sldId="4497"/>
        </pc:sldMkLst>
        <pc:spChg chg="mod">
          <ac:chgData name="Stephanie Hime" userId="6858e115-b1dd-49cc-9a9e-953eb7212ff6" providerId="ADAL" clId="{26A17456-D214-4C6B-AB20-CBB36F7749C0}" dt="2020-07-23T11:04:31.233" v="80" actId="108"/>
          <ac:spMkLst>
            <pc:docMk/>
            <pc:sldMk cId="1986908344" sldId="4497"/>
            <ac:spMk id="2" creationId="{00000000-0000-0000-0000-000000000000}"/>
          </ac:spMkLst>
        </pc:spChg>
      </pc:sldChg>
      <pc:sldChg chg="delSp mod modNotesTx">
        <pc:chgData name="Stephanie Hime" userId="6858e115-b1dd-49cc-9a9e-953eb7212ff6" providerId="ADAL" clId="{26A17456-D214-4C6B-AB20-CBB36F7749C0}" dt="2020-07-23T11:04:46.073" v="86" actId="478"/>
        <pc:sldMkLst>
          <pc:docMk/>
          <pc:sldMk cId="3045167082" sldId="4498"/>
        </pc:sldMkLst>
        <pc:picChg chg="del">
          <ac:chgData name="Stephanie Hime" userId="6858e115-b1dd-49cc-9a9e-953eb7212ff6" providerId="ADAL" clId="{26A17456-D214-4C6B-AB20-CBB36F7749C0}" dt="2020-07-23T11:04:46.073" v="86" actId="478"/>
          <ac:picMkLst>
            <pc:docMk/>
            <pc:sldMk cId="3045167082" sldId="4498"/>
            <ac:picMk id="16" creationId="{7A747DB1-7058-441A-B4A8-94222153384E}"/>
          </ac:picMkLst>
        </pc:picChg>
      </pc:sldChg>
      <pc:sldChg chg="modNotesTx">
        <pc:chgData name="Stephanie Hime" userId="6858e115-b1dd-49cc-9a9e-953eb7212ff6" providerId="ADAL" clId="{26A17456-D214-4C6B-AB20-CBB36F7749C0}" dt="2020-07-23T11:04:14.885" v="75" actId="6549"/>
        <pc:sldMkLst>
          <pc:docMk/>
          <pc:sldMk cId="3182786044" sldId="4500"/>
        </pc:sldMkLst>
      </pc:sldChg>
      <pc:sldChg chg="modNotesTx">
        <pc:chgData name="Stephanie Hime" userId="6858e115-b1dd-49cc-9a9e-953eb7212ff6" providerId="ADAL" clId="{26A17456-D214-4C6B-AB20-CBB36F7749C0}" dt="2020-07-23T11:04:42.512" v="85" actId="6549"/>
        <pc:sldMkLst>
          <pc:docMk/>
          <pc:sldMk cId="2680327535" sldId="4501"/>
        </pc:sldMkLst>
      </pc:sldChg>
      <pc:sldChg chg="modNotesTx">
        <pc:chgData name="Stephanie Hime" userId="6858e115-b1dd-49cc-9a9e-953eb7212ff6" providerId="ADAL" clId="{26A17456-D214-4C6B-AB20-CBB36F7749C0}" dt="2020-07-23T11:03:46.728" v="64" actId="6549"/>
        <pc:sldMkLst>
          <pc:docMk/>
          <pc:sldMk cId="2674222263" sldId="4505"/>
        </pc:sldMkLst>
      </pc:sldChg>
      <pc:sldChg chg="modNotesTx">
        <pc:chgData name="Stephanie Hime" userId="6858e115-b1dd-49cc-9a9e-953eb7212ff6" providerId="ADAL" clId="{26A17456-D214-4C6B-AB20-CBB36F7749C0}" dt="2020-07-23T11:01:43.790" v="19" actId="6549"/>
        <pc:sldMkLst>
          <pc:docMk/>
          <pc:sldMk cId="425708941" sldId="4506"/>
        </pc:sldMkLst>
      </pc:sldChg>
      <pc:sldChg chg="modNotesTx">
        <pc:chgData name="Stephanie Hime" userId="6858e115-b1dd-49cc-9a9e-953eb7212ff6" providerId="ADAL" clId="{26A17456-D214-4C6B-AB20-CBB36F7749C0}" dt="2020-07-23T11:02:55.321" v="45" actId="6549"/>
        <pc:sldMkLst>
          <pc:docMk/>
          <pc:sldMk cId="3616945180" sldId="4508"/>
        </pc:sldMkLst>
      </pc:sldChg>
      <pc:sldChg chg="modNotesTx">
        <pc:chgData name="Stephanie Hime" userId="6858e115-b1dd-49cc-9a9e-953eb7212ff6" providerId="ADAL" clId="{26A17456-D214-4C6B-AB20-CBB36F7749C0}" dt="2020-07-23T11:03:07.677" v="50" actId="6549"/>
        <pc:sldMkLst>
          <pc:docMk/>
          <pc:sldMk cId="1294129269" sldId="4510"/>
        </pc:sldMkLst>
      </pc:sldChg>
      <pc:sldChg chg="modNotesTx">
        <pc:chgData name="Stephanie Hime" userId="6858e115-b1dd-49cc-9a9e-953eb7212ff6" providerId="ADAL" clId="{26A17456-D214-4C6B-AB20-CBB36F7749C0}" dt="2020-07-23T11:04:05.263" v="71" actId="6549"/>
        <pc:sldMkLst>
          <pc:docMk/>
          <pc:sldMk cId="1811027831" sldId="4516"/>
        </pc:sldMkLst>
      </pc:sldChg>
      <pc:sldChg chg="modNotesTx">
        <pc:chgData name="Stephanie Hime" userId="6858e115-b1dd-49cc-9a9e-953eb7212ff6" providerId="ADAL" clId="{26A17456-D214-4C6B-AB20-CBB36F7749C0}" dt="2020-07-23T11:03:11.942" v="52" actId="6549"/>
        <pc:sldMkLst>
          <pc:docMk/>
          <pc:sldMk cId="3685024255" sldId="4525"/>
        </pc:sldMkLst>
      </pc:sldChg>
      <pc:sldChg chg="modNotesTx">
        <pc:chgData name="Stephanie Hime" userId="6858e115-b1dd-49cc-9a9e-953eb7212ff6" providerId="ADAL" clId="{26A17456-D214-4C6B-AB20-CBB36F7749C0}" dt="2020-07-23T11:03:57.577" v="68" actId="6549"/>
        <pc:sldMkLst>
          <pc:docMk/>
          <pc:sldMk cId="1123446414" sldId="4526"/>
        </pc:sldMkLst>
      </pc:sldChg>
      <pc:sldChg chg="addCm modCm modNotesTx">
        <pc:chgData name="Stephanie Hime" userId="6858e115-b1dd-49cc-9a9e-953eb7212ff6" providerId="ADAL" clId="{26A17456-D214-4C6B-AB20-CBB36F7749C0}" dt="2020-07-23T11:03:41.776" v="62" actId="6549"/>
        <pc:sldMkLst>
          <pc:docMk/>
          <pc:sldMk cId="299500834" sldId="4551"/>
        </pc:sldMkLst>
      </pc:sldChg>
      <pc:sldChg chg="modNotesTx">
        <pc:chgData name="Stephanie Hime" userId="6858e115-b1dd-49cc-9a9e-953eb7212ff6" providerId="ADAL" clId="{26A17456-D214-4C6B-AB20-CBB36F7749C0}" dt="2020-07-23T11:03:44.229" v="63" actId="6549"/>
        <pc:sldMkLst>
          <pc:docMk/>
          <pc:sldMk cId="3561356151" sldId="4558"/>
        </pc:sldMkLst>
      </pc:sldChg>
      <pc:sldChg chg="modNotesTx">
        <pc:chgData name="Stephanie Hime" userId="6858e115-b1dd-49cc-9a9e-953eb7212ff6" providerId="ADAL" clId="{26A17456-D214-4C6B-AB20-CBB36F7749C0}" dt="2020-07-23T11:02:08.771" v="28" actId="6549"/>
        <pc:sldMkLst>
          <pc:docMk/>
          <pc:sldMk cId="2811532454" sldId="4561"/>
        </pc:sldMkLst>
      </pc:sldChg>
      <pc:sldChg chg="delSp modSp mod addCm modCm modNotesTx">
        <pc:chgData name="Stephanie Hime" userId="6858e115-b1dd-49cc-9a9e-953eb7212ff6" providerId="ADAL" clId="{26A17456-D214-4C6B-AB20-CBB36F7749C0}" dt="2020-07-23T11:02:41.872" v="40" actId="6549"/>
        <pc:sldMkLst>
          <pc:docMk/>
          <pc:sldMk cId="2067014637" sldId="4571"/>
        </pc:sldMkLst>
        <pc:spChg chg="del">
          <ac:chgData name="Stephanie Hime" userId="6858e115-b1dd-49cc-9a9e-953eb7212ff6" providerId="ADAL" clId="{26A17456-D214-4C6B-AB20-CBB36F7749C0}" dt="2020-07-22T16:42:35.571" v="11" actId="478"/>
          <ac:spMkLst>
            <pc:docMk/>
            <pc:sldMk cId="2067014637" sldId="4571"/>
            <ac:spMk id="2" creationId="{981620C8-A513-47E5-81DB-FD18DA7DDE35}"/>
          </ac:spMkLst>
        </pc:spChg>
        <pc:spChg chg="mod">
          <ac:chgData name="Stephanie Hime" userId="6858e115-b1dd-49cc-9a9e-953eb7212ff6" providerId="ADAL" clId="{26A17456-D214-4C6B-AB20-CBB36F7749C0}" dt="2020-07-22T16:42:32.766" v="10" actId="13926"/>
          <ac:spMkLst>
            <pc:docMk/>
            <pc:sldMk cId="2067014637" sldId="4571"/>
            <ac:spMk id="4" creationId="{92ED68C6-4A20-1B47-A9AE-537F35A7CAC6}"/>
          </ac:spMkLst>
        </pc:spChg>
      </pc:sldChg>
      <pc:sldChg chg="modNotesTx">
        <pc:chgData name="Stephanie Hime" userId="6858e115-b1dd-49cc-9a9e-953eb7212ff6" providerId="ADAL" clId="{26A17456-D214-4C6B-AB20-CBB36F7749C0}" dt="2020-07-23T11:03:34.231" v="59" actId="6549"/>
        <pc:sldMkLst>
          <pc:docMk/>
          <pc:sldMk cId="561068080" sldId="4572"/>
        </pc:sldMkLst>
      </pc:sldChg>
      <pc:sldChg chg="modNotesTx">
        <pc:chgData name="Stephanie Hime" userId="6858e115-b1dd-49cc-9a9e-953eb7212ff6" providerId="ADAL" clId="{26A17456-D214-4C6B-AB20-CBB36F7749C0}" dt="2020-07-23T11:04:25.476" v="79" actId="6549"/>
        <pc:sldMkLst>
          <pc:docMk/>
          <pc:sldMk cId="3259515462" sldId="4575"/>
        </pc:sldMkLst>
      </pc:sldChg>
      <pc:sldChg chg="modNotesTx">
        <pc:chgData name="Stephanie Hime" userId="6858e115-b1dd-49cc-9a9e-953eb7212ff6" providerId="ADAL" clId="{26A17456-D214-4C6B-AB20-CBB36F7749C0}" dt="2020-07-23T11:02:32.921" v="37" actId="6549"/>
        <pc:sldMkLst>
          <pc:docMk/>
          <pc:sldMk cId="3811895337" sldId="4576"/>
        </pc:sldMkLst>
      </pc:sldChg>
      <pc:sldChg chg="modNotesTx">
        <pc:chgData name="Stephanie Hime" userId="6858e115-b1dd-49cc-9a9e-953eb7212ff6" providerId="ADAL" clId="{26A17456-D214-4C6B-AB20-CBB36F7749C0}" dt="2020-07-23T11:02:35.655" v="38" actId="6549"/>
        <pc:sldMkLst>
          <pc:docMk/>
          <pc:sldMk cId="1787008079" sldId="4577"/>
        </pc:sldMkLst>
      </pc:sldChg>
      <pc:sldChg chg="modNotesTx">
        <pc:chgData name="Stephanie Hime" userId="6858e115-b1dd-49cc-9a9e-953eb7212ff6" providerId="ADAL" clId="{26A17456-D214-4C6B-AB20-CBB36F7749C0}" dt="2020-07-23T11:02:48.057" v="42" actId="6549"/>
        <pc:sldMkLst>
          <pc:docMk/>
          <pc:sldMk cId="4192492019" sldId="4578"/>
        </pc:sldMkLst>
      </pc:sldChg>
      <pc:sldChg chg="modNotesTx">
        <pc:chgData name="Stephanie Hime" userId="6858e115-b1dd-49cc-9a9e-953eb7212ff6" providerId="ADAL" clId="{26A17456-D214-4C6B-AB20-CBB36F7749C0}" dt="2020-07-23T11:03:31.092" v="58" actId="6549"/>
        <pc:sldMkLst>
          <pc:docMk/>
          <pc:sldMk cId="2308617609" sldId="4579"/>
        </pc:sldMkLst>
      </pc:sldChg>
      <pc:sldChg chg="modNotesTx">
        <pc:chgData name="Stephanie Hime" userId="6858e115-b1dd-49cc-9a9e-953eb7212ff6" providerId="ADAL" clId="{26A17456-D214-4C6B-AB20-CBB36F7749C0}" dt="2020-07-23T11:03:25.733" v="56" actId="6549"/>
        <pc:sldMkLst>
          <pc:docMk/>
          <pc:sldMk cId="4168884421" sldId="4580"/>
        </pc:sldMkLst>
      </pc:sldChg>
      <pc:sldChg chg="addCm modCm modNotesTx">
        <pc:chgData name="Stephanie Hime" userId="6858e115-b1dd-49cc-9a9e-953eb7212ff6" providerId="ADAL" clId="{26A17456-D214-4C6B-AB20-CBB36F7749C0}" dt="2020-07-23T11:04:03.294" v="70" actId="6549"/>
        <pc:sldMkLst>
          <pc:docMk/>
          <pc:sldMk cId="1377919510" sldId="4581"/>
        </pc:sldMkLst>
      </pc:sldChg>
      <pc:sldChg chg="modNotesTx">
        <pc:chgData name="Stephanie Hime" userId="6858e115-b1dd-49cc-9a9e-953eb7212ff6" providerId="ADAL" clId="{26A17456-D214-4C6B-AB20-CBB36F7749C0}" dt="2020-07-23T11:04:00.342" v="69" actId="6549"/>
        <pc:sldMkLst>
          <pc:docMk/>
          <pc:sldMk cId="2624097575" sldId="4582"/>
        </pc:sldMkLst>
      </pc:sldChg>
      <pc:sldChg chg="modNotesTx">
        <pc:chgData name="Stephanie Hime" userId="6858e115-b1dd-49cc-9a9e-953eb7212ff6" providerId="ADAL" clId="{26A17456-D214-4C6B-AB20-CBB36F7749C0}" dt="2020-07-23T11:04:09.902" v="73" actId="6549"/>
        <pc:sldMkLst>
          <pc:docMk/>
          <pc:sldMk cId="2158147500" sldId="4588"/>
        </pc:sldMkLst>
      </pc:sldChg>
      <pc:sldChg chg="modNotesTx">
        <pc:chgData name="Stephanie Hime" userId="6858e115-b1dd-49cc-9a9e-953eb7212ff6" providerId="ADAL" clId="{26A17456-D214-4C6B-AB20-CBB36F7749C0}" dt="2020-07-23T11:04:12.542" v="74" actId="6549"/>
        <pc:sldMkLst>
          <pc:docMk/>
          <pc:sldMk cId="3266028134" sldId="4589"/>
        </pc:sldMkLst>
      </pc:sldChg>
      <pc:sldChg chg="modNotesTx">
        <pc:chgData name="Stephanie Hime" userId="6858e115-b1dd-49cc-9a9e-953eb7212ff6" providerId="ADAL" clId="{26A17456-D214-4C6B-AB20-CBB36F7749C0}" dt="2020-07-23T11:02:01.051" v="24" actId="6549"/>
        <pc:sldMkLst>
          <pc:docMk/>
          <pc:sldMk cId="846743024" sldId="4603"/>
        </pc:sldMkLst>
      </pc:sldChg>
      <pc:sldChg chg="modNotesTx">
        <pc:chgData name="Stephanie Hime" userId="6858e115-b1dd-49cc-9a9e-953eb7212ff6" providerId="ADAL" clId="{26A17456-D214-4C6B-AB20-CBB36F7749C0}" dt="2020-07-23T11:02:22.893" v="34" actId="6549"/>
        <pc:sldMkLst>
          <pc:docMk/>
          <pc:sldMk cId="821500579" sldId="4604"/>
        </pc:sldMkLst>
      </pc:sldChg>
      <pc:sldChg chg="modNotesTx">
        <pc:chgData name="Stephanie Hime" userId="6858e115-b1dd-49cc-9a9e-953eb7212ff6" providerId="ADAL" clId="{26A17456-D214-4C6B-AB20-CBB36F7749C0}" dt="2020-07-23T11:03:09.958" v="51" actId="6549"/>
        <pc:sldMkLst>
          <pc:docMk/>
          <pc:sldMk cId="443615739" sldId="4619"/>
        </pc:sldMkLst>
      </pc:sldChg>
      <pc:sldChg chg="modNotesTx">
        <pc:chgData name="Stephanie Hime" userId="6858e115-b1dd-49cc-9a9e-953eb7212ff6" providerId="ADAL" clId="{26A17456-D214-4C6B-AB20-CBB36F7749C0}" dt="2020-07-23T11:03:17.956" v="54" actId="6549"/>
        <pc:sldMkLst>
          <pc:docMk/>
          <pc:sldMk cId="2173959768" sldId="4620"/>
        </pc:sldMkLst>
      </pc:sldChg>
      <pc:sldChg chg="modNotesTx">
        <pc:chgData name="Stephanie Hime" userId="6858e115-b1dd-49cc-9a9e-953eb7212ff6" providerId="ADAL" clId="{26A17456-D214-4C6B-AB20-CBB36F7749C0}" dt="2020-07-23T11:03:55.015" v="67" actId="6549"/>
        <pc:sldMkLst>
          <pc:docMk/>
          <pc:sldMk cId="779989120" sldId="4621"/>
        </pc:sldMkLst>
      </pc:sldChg>
      <pc:sldChg chg="modNotesTx">
        <pc:chgData name="Stephanie Hime" userId="6858e115-b1dd-49cc-9a9e-953eb7212ff6" providerId="ADAL" clId="{26A17456-D214-4C6B-AB20-CBB36F7749C0}" dt="2020-07-23T11:04:07.059" v="72" actId="6549"/>
        <pc:sldMkLst>
          <pc:docMk/>
          <pc:sldMk cId="2505690153" sldId="4622"/>
        </pc:sldMkLst>
      </pc:sldChg>
      <pc:sldChg chg="modNotesTx">
        <pc:chgData name="Stephanie Hime" userId="6858e115-b1dd-49cc-9a9e-953eb7212ff6" providerId="ADAL" clId="{26A17456-D214-4C6B-AB20-CBB36F7749C0}" dt="2020-07-23T11:04:22.602" v="78" actId="6549"/>
        <pc:sldMkLst>
          <pc:docMk/>
          <pc:sldMk cId="1399955777" sldId="4624"/>
        </pc:sldMkLst>
      </pc:sldChg>
      <pc:sldChg chg="modNotesTx">
        <pc:chgData name="Stephanie Hime" userId="6858e115-b1dd-49cc-9a9e-953eb7212ff6" providerId="ADAL" clId="{26A17456-D214-4C6B-AB20-CBB36F7749C0}" dt="2020-07-23T11:04:35.264" v="82" actId="6549"/>
        <pc:sldMkLst>
          <pc:docMk/>
          <pc:sldMk cId="2295467188" sldId="2134804221"/>
        </pc:sldMkLst>
      </pc:sldChg>
      <pc:sldChg chg="modNotesTx">
        <pc:chgData name="Stephanie Hime" userId="6858e115-b1dd-49cc-9a9e-953eb7212ff6" providerId="ADAL" clId="{26A17456-D214-4C6B-AB20-CBB36F7749C0}" dt="2020-07-23T11:04:37.202" v="83" actId="6549"/>
        <pc:sldMkLst>
          <pc:docMk/>
          <pc:sldMk cId="2261191606" sldId="2134804222"/>
        </pc:sldMkLst>
      </pc:sldChg>
      <pc:sldChg chg="modNotesTx">
        <pc:chgData name="Stephanie Hime" userId="6858e115-b1dd-49cc-9a9e-953eb7212ff6" providerId="ADAL" clId="{26A17456-D214-4C6B-AB20-CBB36F7749C0}" dt="2020-07-23T11:03:03.147" v="48" actId="6549"/>
        <pc:sldMkLst>
          <pc:docMk/>
          <pc:sldMk cId="417898175" sldId="2134804223"/>
        </pc:sldMkLst>
      </pc:sldChg>
      <pc:sldChg chg="modSp mod">
        <pc:chgData name="Stephanie Hime" userId="6858e115-b1dd-49cc-9a9e-953eb7212ff6" providerId="ADAL" clId="{26A17456-D214-4C6B-AB20-CBB36F7749C0}" dt="2020-07-22T16:43:39.094" v="14" actId="6549"/>
        <pc:sldMkLst>
          <pc:docMk/>
          <pc:sldMk cId="4058124139" sldId="2134804229"/>
        </pc:sldMkLst>
        <pc:spChg chg="mod">
          <ac:chgData name="Stephanie Hime" userId="6858e115-b1dd-49cc-9a9e-953eb7212ff6" providerId="ADAL" clId="{26A17456-D214-4C6B-AB20-CBB36F7749C0}" dt="2020-07-22T16:43:39.094" v="14" actId="6549"/>
          <ac:spMkLst>
            <pc:docMk/>
            <pc:sldMk cId="4058124139" sldId="2134804229"/>
            <ac:spMk id="2" creationId="{19CD9DE7-DC32-4E3D-BFF8-250DB533D94C}"/>
          </ac:spMkLst>
        </pc:spChg>
      </pc:sldChg>
      <pc:sldChg chg="modSp mod">
        <pc:chgData name="Stephanie Hime" userId="6858e115-b1dd-49cc-9a9e-953eb7212ff6" providerId="ADAL" clId="{26A17456-D214-4C6B-AB20-CBB36F7749C0}" dt="2020-07-22T16:40:58.973" v="2" actId="13926"/>
        <pc:sldMkLst>
          <pc:docMk/>
          <pc:sldMk cId="4159396020" sldId="2134804232"/>
        </pc:sldMkLst>
        <pc:spChg chg="mod">
          <ac:chgData name="Stephanie Hime" userId="6858e115-b1dd-49cc-9a9e-953eb7212ff6" providerId="ADAL" clId="{26A17456-D214-4C6B-AB20-CBB36F7749C0}" dt="2020-07-22T16:40:58.973" v="2" actId="13926"/>
          <ac:spMkLst>
            <pc:docMk/>
            <pc:sldMk cId="4159396020" sldId="2134804232"/>
            <ac:spMk id="2" creationId="{535228D6-CC12-4C95-B5A8-4196B99E4A92}"/>
          </ac:spMkLst>
        </pc:spChg>
      </pc:sldChg>
      <pc:sldChg chg="modNotesTx">
        <pc:chgData name="Stephanie Hime" userId="6858e115-b1dd-49cc-9a9e-953eb7212ff6" providerId="ADAL" clId="{26A17456-D214-4C6B-AB20-CBB36F7749C0}" dt="2020-07-23T11:02:03.379" v="25" actId="6549"/>
        <pc:sldMkLst>
          <pc:docMk/>
          <pc:sldMk cId="3589455271" sldId="2134804233"/>
        </pc:sldMkLst>
      </pc:sldChg>
      <pc:sldChg chg="modNotesTx">
        <pc:chgData name="Stephanie Hime" userId="6858e115-b1dd-49cc-9a9e-953eb7212ff6" providerId="ADAL" clId="{26A17456-D214-4C6B-AB20-CBB36F7749C0}" dt="2020-07-23T11:03:05.397" v="49" actId="6549"/>
        <pc:sldMkLst>
          <pc:docMk/>
          <pc:sldMk cId="4238205009" sldId="2134804234"/>
        </pc:sldMkLst>
      </pc:sldChg>
    </pc:docChg>
  </pc:docChgLst>
  <pc:docChgLst>
    <pc:chgData name="sabinagordon@hotmail.com" userId="S::urn:spo:guest#sabinagordon@hotmail.com::" providerId="AD" clId="Web-{92BA615F-F17B-D5B8-B753-0918EDD5E20F}"/>
    <pc:docChg chg="">
      <pc:chgData name="sabinagordon@hotmail.com" userId="S::urn:spo:guest#sabinagordon@hotmail.com::" providerId="AD" clId="Web-{92BA615F-F17B-D5B8-B753-0918EDD5E20F}" dt="2020-07-23T10:01:21.949" v="0"/>
      <pc:docMkLst>
        <pc:docMk/>
      </pc:docMkLst>
      <pc:sldChg chg="delCm">
        <pc:chgData name="sabinagordon@hotmail.com" userId="S::urn:spo:guest#sabinagordon@hotmail.com::" providerId="AD" clId="Web-{92BA615F-F17B-D5B8-B753-0918EDD5E20F}" dt="2020-07-23T10:01:21.949" v="0"/>
        <pc:sldMkLst>
          <pc:docMk/>
          <pc:sldMk cId="299500834" sldId="4551"/>
        </pc:sldMkLst>
      </pc:sldChg>
    </pc:docChg>
  </pc:docChgLst>
  <pc:docChgLst>
    <pc:chgData name="ryan@littleblueresearch.com" userId="S::urn:spo:guest#ryan@littleblueresearch.com::" providerId="AD" clId="Web-{253123FB-55EE-2727-7F18-8A55D3B93DED}"/>
    <pc:docChg chg="modSld">
      <pc:chgData name="ryan@littleblueresearch.com" userId="S::urn:spo:guest#ryan@littleblueresearch.com::" providerId="AD" clId="Web-{253123FB-55EE-2727-7F18-8A55D3B93DED}" dt="2020-07-23T09:30:55.556" v="36" actId="20577"/>
      <pc:docMkLst>
        <pc:docMk/>
      </pc:docMkLst>
      <pc:sldChg chg="modSp">
        <pc:chgData name="ryan@littleblueresearch.com" userId="S::urn:spo:guest#ryan@littleblueresearch.com::" providerId="AD" clId="Web-{253123FB-55EE-2727-7F18-8A55D3B93DED}" dt="2020-07-23T09:30:00.915" v="16" actId="20577"/>
        <pc:sldMkLst>
          <pc:docMk/>
          <pc:sldMk cId="3939974634" sldId="4427"/>
        </pc:sldMkLst>
        <pc:spChg chg="mod">
          <ac:chgData name="ryan@littleblueresearch.com" userId="S::urn:spo:guest#ryan@littleblueresearch.com::" providerId="AD" clId="Web-{253123FB-55EE-2727-7F18-8A55D3B93DED}" dt="2020-07-23T09:30:00.915" v="16" actId="20577"/>
          <ac:spMkLst>
            <pc:docMk/>
            <pc:sldMk cId="3939974634" sldId="4427"/>
            <ac:spMk id="2" creationId="{23616B86-C6E1-4CAE-8D35-100EE9267F73}"/>
          </ac:spMkLst>
        </pc:spChg>
      </pc:sldChg>
      <pc:sldChg chg="delCm">
        <pc:chgData name="ryan@littleblueresearch.com" userId="S::urn:spo:guest#ryan@littleblueresearch.com::" providerId="AD" clId="Web-{253123FB-55EE-2727-7F18-8A55D3B93DED}" dt="2020-07-23T09:30:41.134" v="33"/>
        <pc:sldMkLst>
          <pc:docMk/>
          <pc:sldMk cId="1920130836" sldId="4471"/>
        </pc:sldMkLst>
      </pc:sldChg>
      <pc:sldChg chg="modSp">
        <pc:chgData name="ryan@littleblueresearch.com" userId="S::urn:spo:guest#ryan@littleblueresearch.com::" providerId="AD" clId="Web-{253123FB-55EE-2727-7F18-8A55D3B93DED}" dt="2020-07-23T09:30:54.884" v="34" actId="20577"/>
        <pc:sldMkLst>
          <pc:docMk/>
          <pc:sldMk cId="3259515462" sldId="4575"/>
        </pc:sldMkLst>
        <pc:spChg chg="mod">
          <ac:chgData name="ryan@littleblueresearch.com" userId="S::urn:spo:guest#ryan@littleblueresearch.com::" providerId="AD" clId="Web-{253123FB-55EE-2727-7F18-8A55D3B93DED}" dt="2020-07-23T09:30:54.884" v="34" actId="20577"/>
          <ac:spMkLst>
            <pc:docMk/>
            <pc:sldMk cId="3259515462" sldId="4575"/>
            <ac:spMk id="2" creationId="{DB4FEC87-1688-4608-A216-AF6FB100F0DC}"/>
          </ac:spMkLst>
        </pc:spChg>
      </pc:sldChg>
      <pc:sldChg chg="modSp">
        <pc:chgData name="ryan@littleblueresearch.com" userId="S::urn:spo:guest#ryan@littleblueresearch.com::" providerId="AD" clId="Web-{253123FB-55EE-2727-7F18-8A55D3B93DED}" dt="2020-07-23T09:30:22.634" v="30" actId="20577"/>
        <pc:sldMkLst>
          <pc:docMk/>
          <pc:sldMk cId="2308617609" sldId="4579"/>
        </pc:sldMkLst>
        <pc:spChg chg="mod">
          <ac:chgData name="ryan@littleblueresearch.com" userId="S::urn:spo:guest#ryan@littleblueresearch.com::" providerId="AD" clId="Web-{253123FB-55EE-2727-7F18-8A55D3B93DED}" dt="2020-07-23T09:30:22.634" v="30" actId="20577"/>
          <ac:spMkLst>
            <pc:docMk/>
            <pc:sldMk cId="2308617609" sldId="4579"/>
            <ac:spMk id="2" creationId="{E3C43E87-6928-4911-A822-1824601FF78E}"/>
          </ac:spMkLst>
        </pc:spChg>
        <pc:spChg chg="mod">
          <ac:chgData name="ryan@littleblueresearch.com" userId="S::urn:spo:guest#ryan@littleblueresearch.com::" providerId="AD" clId="Web-{253123FB-55EE-2727-7F18-8A55D3B93DED}" dt="2020-07-23T09:30:16.680" v="27" actId="20577"/>
          <ac:spMkLst>
            <pc:docMk/>
            <pc:sldMk cId="2308617609" sldId="4579"/>
            <ac:spMk id="5" creationId="{C29B4453-D808-405D-9D1A-575C4F4B7E8F}"/>
          </ac:spMkLst>
        </pc:spChg>
      </pc:sldChg>
      <pc:sldChg chg="modSp">
        <pc:chgData name="ryan@littleblueresearch.com" userId="S::urn:spo:guest#ryan@littleblueresearch.com::" providerId="AD" clId="Web-{253123FB-55EE-2727-7F18-8A55D3B93DED}" dt="2020-07-23T09:29:57.477" v="13" actId="20577"/>
        <pc:sldMkLst>
          <pc:docMk/>
          <pc:sldMk cId="4168884421" sldId="4580"/>
        </pc:sldMkLst>
        <pc:spChg chg="mod">
          <ac:chgData name="ryan@littleblueresearch.com" userId="S::urn:spo:guest#ryan@littleblueresearch.com::" providerId="AD" clId="Web-{253123FB-55EE-2727-7F18-8A55D3B93DED}" dt="2020-07-23T09:29:39.399" v="0" actId="20577"/>
          <ac:spMkLst>
            <pc:docMk/>
            <pc:sldMk cId="4168884421" sldId="4580"/>
            <ac:spMk id="2" creationId="{23616B86-C6E1-4CAE-8D35-100EE9267F73}"/>
          </ac:spMkLst>
        </pc:spChg>
        <pc:spChg chg="mod">
          <ac:chgData name="ryan@littleblueresearch.com" userId="S::urn:spo:guest#ryan@littleblueresearch.com::" providerId="AD" clId="Web-{253123FB-55EE-2727-7F18-8A55D3B93DED}" dt="2020-07-23T09:29:57.477" v="13" actId="20577"/>
          <ac:spMkLst>
            <pc:docMk/>
            <pc:sldMk cId="4168884421" sldId="4580"/>
            <ac:spMk id="3" creationId="{008B785F-A7F4-47F8-8B73-E94773F96C59}"/>
          </ac:spMkLst>
        </pc:spChg>
      </pc:sldChg>
    </pc:docChg>
  </pc:docChgLst>
  <pc:docChgLst>
    <pc:chgData name="Katia Bonga" userId="5e24d649-f790-44c8-b336-b53f1207ffb2" providerId="ADAL" clId="{B0C36FCF-89CC-4791-A84C-2459EEE14E7D}"/>
    <pc:docChg chg="undo custSel addSld delSld modSld">
      <pc:chgData name="Katia Bonga" userId="5e24d649-f790-44c8-b336-b53f1207ffb2" providerId="ADAL" clId="{B0C36FCF-89CC-4791-A84C-2459EEE14E7D}" dt="2020-09-29T21:20:19.358" v="250" actId="22"/>
      <pc:docMkLst>
        <pc:docMk/>
      </pc:docMkLst>
      <pc:sldChg chg="addSp mod">
        <pc:chgData name="Katia Bonga" userId="5e24d649-f790-44c8-b336-b53f1207ffb2" providerId="ADAL" clId="{B0C36FCF-89CC-4791-A84C-2459EEE14E7D}" dt="2020-09-29T16:51:20.287" v="215" actId="22"/>
        <pc:sldMkLst>
          <pc:docMk/>
          <pc:sldMk cId="3552640305" sldId="1881"/>
        </pc:sldMkLst>
        <pc:spChg chg="add">
          <ac:chgData name="Katia Bonga" userId="5e24d649-f790-44c8-b336-b53f1207ffb2" providerId="ADAL" clId="{B0C36FCF-89CC-4791-A84C-2459EEE14E7D}" dt="2020-09-29T16:51:20.287" v="215" actId="22"/>
          <ac:spMkLst>
            <pc:docMk/>
            <pc:sldMk cId="3552640305" sldId="1881"/>
            <ac:spMk id="4" creationId="{0FD62D65-E31F-47D3-9C95-01FA1492DB56}"/>
          </ac:spMkLst>
        </pc:spChg>
      </pc:sldChg>
      <pc:sldChg chg="modNotesTx">
        <pc:chgData name="Katia Bonga" userId="5e24d649-f790-44c8-b336-b53f1207ffb2" providerId="ADAL" clId="{B0C36FCF-89CC-4791-A84C-2459EEE14E7D}" dt="2020-09-29T16:50:47.321" v="212"/>
        <pc:sldMkLst>
          <pc:docMk/>
          <pc:sldMk cId="3593523055" sldId="4410"/>
        </pc:sldMkLst>
      </pc:sldChg>
      <pc:sldChg chg="addSp mod">
        <pc:chgData name="Katia Bonga" userId="5e24d649-f790-44c8-b336-b53f1207ffb2" providerId="ADAL" clId="{B0C36FCF-89CC-4791-A84C-2459EEE14E7D}" dt="2020-09-29T16:51:23.336" v="216" actId="22"/>
        <pc:sldMkLst>
          <pc:docMk/>
          <pc:sldMk cId="433230480" sldId="4414"/>
        </pc:sldMkLst>
        <pc:spChg chg="add">
          <ac:chgData name="Katia Bonga" userId="5e24d649-f790-44c8-b336-b53f1207ffb2" providerId="ADAL" clId="{B0C36FCF-89CC-4791-A84C-2459EEE14E7D}" dt="2020-09-29T16:51:23.336" v="216" actId="22"/>
          <ac:spMkLst>
            <pc:docMk/>
            <pc:sldMk cId="433230480" sldId="4414"/>
            <ac:spMk id="12" creationId="{DAE371AD-D4EA-496D-B5DA-C63612251A28}"/>
          </ac:spMkLst>
        </pc:spChg>
      </pc:sldChg>
      <pc:sldChg chg="addSp modSp mod">
        <pc:chgData name="Katia Bonga" userId="5e24d649-f790-44c8-b336-b53f1207ffb2" providerId="ADAL" clId="{B0C36FCF-89CC-4791-A84C-2459EEE14E7D}" dt="2020-09-29T21:18:09.982" v="233" actId="1076"/>
        <pc:sldMkLst>
          <pc:docMk/>
          <pc:sldMk cId="2442154358" sldId="4418"/>
        </pc:sldMkLst>
        <pc:spChg chg="add mod">
          <ac:chgData name="Katia Bonga" userId="5e24d649-f790-44c8-b336-b53f1207ffb2" providerId="ADAL" clId="{B0C36FCF-89CC-4791-A84C-2459EEE14E7D}" dt="2020-09-29T21:18:09.982" v="233" actId="1076"/>
          <ac:spMkLst>
            <pc:docMk/>
            <pc:sldMk cId="2442154358" sldId="4418"/>
            <ac:spMk id="7" creationId="{4CF00C94-213D-49CD-AB93-8249E2A11840}"/>
          </ac:spMkLst>
        </pc:spChg>
      </pc:sldChg>
      <pc:sldChg chg="addSp modSp mod">
        <pc:chgData name="Katia Bonga" userId="5e24d649-f790-44c8-b336-b53f1207ffb2" providerId="ADAL" clId="{B0C36FCF-89CC-4791-A84C-2459EEE14E7D}" dt="2020-09-29T21:16:41.724" v="224" actId="1076"/>
        <pc:sldMkLst>
          <pc:docMk/>
          <pc:sldMk cId="1704469199" sldId="4423"/>
        </pc:sldMkLst>
        <pc:spChg chg="add mod">
          <ac:chgData name="Katia Bonga" userId="5e24d649-f790-44c8-b336-b53f1207ffb2" providerId="ADAL" clId="{B0C36FCF-89CC-4791-A84C-2459EEE14E7D}" dt="2020-09-29T21:16:41.724" v="224" actId="1076"/>
          <ac:spMkLst>
            <pc:docMk/>
            <pc:sldMk cId="1704469199" sldId="4423"/>
            <ac:spMk id="7" creationId="{7BFEBCD7-130A-442F-854D-B166CD2E5D4C}"/>
          </ac:spMkLst>
        </pc:spChg>
      </pc:sldChg>
      <pc:sldChg chg="addSp mod">
        <pc:chgData name="Katia Bonga" userId="5e24d649-f790-44c8-b336-b53f1207ffb2" providerId="ADAL" clId="{B0C36FCF-89CC-4791-A84C-2459EEE14E7D}" dt="2020-09-29T16:54:26.479" v="221" actId="22"/>
        <pc:sldMkLst>
          <pc:docMk/>
          <pc:sldMk cId="3939974634" sldId="4427"/>
        </pc:sldMkLst>
        <pc:spChg chg="add">
          <ac:chgData name="Katia Bonga" userId="5e24d649-f790-44c8-b336-b53f1207ffb2" providerId="ADAL" clId="{B0C36FCF-89CC-4791-A84C-2459EEE14E7D}" dt="2020-09-29T16:54:26.479" v="221" actId="22"/>
          <ac:spMkLst>
            <pc:docMk/>
            <pc:sldMk cId="3939974634" sldId="4427"/>
            <ac:spMk id="10" creationId="{132543E4-642F-4371-BA0C-4F324089E8F3}"/>
          </ac:spMkLst>
        </pc:spChg>
      </pc:sldChg>
      <pc:sldChg chg="addSp mod">
        <pc:chgData name="Katia Bonga" userId="5e24d649-f790-44c8-b336-b53f1207ffb2" providerId="ADAL" clId="{B0C36FCF-89CC-4791-A84C-2459EEE14E7D}" dt="2020-09-29T16:54:09.416" v="219" actId="22"/>
        <pc:sldMkLst>
          <pc:docMk/>
          <pc:sldMk cId="2848891301" sldId="4429"/>
        </pc:sldMkLst>
        <pc:spChg chg="add">
          <ac:chgData name="Katia Bonga" userId="5e24d649-f790-44c8-b336-b53f1207ffb2" providerId="ADAL" clId="{B0C36FCF-89CC-4791-A84C-2459EEE14E7D}" dt="2020-09-29T16:54:09.416" v="219" actId="22"/>
          <ac:spMkLst>
            <pc:docMk/>
            <pc:sldMk cId="2848891301" sldId="4429"/>
            <ac:spMk id="9" creationId="{79878FAB-2F0F-4D13-88B3-484C6DC5CA90}"/>
          </ac:spMkLst>
        </pc:spChg>
      </pc:sldChg>
      <pc:sldChg chg="addSp delSp modSp mod">
        <pc:chgData name="Katia Bonga" userId="5e24d649-f790-44c8-b336-b53f1207ffb2" providerId="ADAL" clId="{B0C36FCF-89CC-4791-A84C-2459EEE14E7D}" dt="2020-09-29T21:20:10.236" v="248" actId="478"/>
        <pc:sldMkLst>
          <pc:docMk/>
          <pc:sldMk cId="3182786044" sldId="4500"/>
        </pc:sldMkLst>
        <pc:spChg chg="add del mod">
          <ac:chgData name="Katia Bonga" userId="5e24d649-f790-44c8-b336-b53f1207ffb2" providerId="ADAL" clId="{B0C36FCF-89CC-4791-A84C-2459EEE14E7D}" dt="2020-09-29T21:20:10.236" v="248" actId="478"/>
          <ac:spMkLst>
            <pc:docMk/>
            <pc:sldMk cId="3182786044" sldId="4500"/>
            <ac:spMk id="7" creationId="{3A18466A-661A-49D0-9EF7-CDA100A1409F}"/>
          </ac:spMkLst>
        </pc:spChg>
      </pc:sldChg>
      <pc:sldChg chg="delSp modSp mod">
        <pc:chgData name="Katia Bonga" userId="5e24d649-f790-44c8-b336-b53f1207ffb2" providerId="ADAL" clId="{B0C36FCF-89CC-4791-A84C-2459EEE14E7D}" dt="2020-09-29T16:12:42.227" v="210" actId="478"/>
        <pc:sldMkLst>
          <pc:docMk/>
          <pc:sldMk cId="2680327535" sldId="4501"/>
        </pc:sldMkLst>
        <pc:spChg chg="mod">
          <ac:chgData name="Katia Bonga" userId="5e24d649-f790-44c8-b336-b53f1207ffb2" providerId="ADAL" clId="{B0C36FCF-89CC-4791-A84C-2459EEE14E7D}" dt="2020-09-29T16:12:33.860" v="209" actId="3626"/>
          <ac:spMkLst>
            <pc:docMk/>
            <pc:sldMk cId="2680327535" sldId="4501"/>
            <ac:spMk id="7" creationId="{8A950701-3FE6-4D0C-A5C2-D3B8004C1F85}"/>
          </ac:spMkLst>
        </pc:spChg>
        <pc:spChg chg="del">
          <ac:chgData name="Katia Bonga" userId="5e24d649-f790-44c8-b336-b53f1207ffb2" providerId="ADAL" clId="{B0C36FCF-89CC-4791-A84C-2459EEE14E7D}" dt="2020-09-29T16:12:42.227" v="210" actId="478"/>
          <ac:spMkLst>
            <pc:docMk/>
            <pc:sldMk cId="2680327535" sldId="4501"/>
            <ac:spMk id="20" creationId="{4D9638AB-F4D2-4C6B-9FCD-210E3668D5B0}"/>
          </ac:spMkLst>
        </pc:spChg>
        <pc:spChg chg="del">
          <ac:chgData name="Katia Bonga" userId="5e24d649-f790-44c8-b336-b53f1207ffb2" providerId="ADAL" clId="{B0C36FCF-89CC-4791-A84C-2459EEE14E7D}" dt="2020-09-29T16:12:42.227" v="210" actId="478"/>
          <ac:spMkLst>
            <pc:docMk/>
            <pc:sldMk cId="2680327535" sldId="4501"/>
            <ac:spMk id="21" creationId="{A1E7E3DA-2020-4525-A997-BE03506BA6CD}"/>
          </ac:spMkLst>
        </pc:spChg>
        <pc:spChg chg="del">
          <ac:chgData name="Katia Bonga" userId="5e24d649-f790-44c8-b336-b53f1207ffb2" providerId="ADAL" clId="{B0C36FCF-89CC-4791-A84C-2459EEE14E7D}" dt="2020-09-29T16:12:42.227" v="210" actId="478"/>
          <ac:spMkLst>
            <pc:docMk/>
            <pc:sldMk cId="2680327535" sldId="4501"/>
            <ac:spMk id="22" creationId="{7F14A953-33D3-4DD5-A41C-341682A28677}"/>
          </ac:spMkLst>
        </pc:spChg>
        <pc:spChg chg="del">
          <ac:chgData name="Katia Bonga" userId="5e24d649-f790-44c8-b336-b53f1207ffb2" providerId="ADAL" clId="{B0C36FCF-89CC-4791-A84C-2459EEE14E7D}" dt="2020-09-29T16:12:42.227" v="210" actId="478"/>
          <ac:spMkLst>
            <pc:docMk/>
            <pc:sldMk cId="2680327535" sldId="4501"/>
            <ac:spMk id="23" creationId="{1E32B8CD-A448-4066-A82B-4B71F9C0EEE5}"/>
          </ac:spMkLst>
        </pc:spChg>
      </pc:sldChg>
      <pc:sldChg chg="addSp mod">
        <pc:chgData name="Katia Bonga" userId="5e24d649-f790-44c8-b336-b53f1207ffb2" providerId="ADAL" clId="{B0C36FCF-89CC-4791-A84C-2459EEE14E7D}" dt="2020-09-29T21:17:00.863" v="225" actId="22"/>
        <pc:sldMkLst>
          <pc:docMk/>
          <pc:sldMk cId="2674222263" sldId="4505"/>
        </pc:sldMkLst>
        <pc:spChg chg="add">
          <ac:chgData name="Katia Bonga" userId="5e24d649-f790-44c8-b336-b53f1207ffb2" providerId="ADAL" clId="{B0C36FCF-89CC-4791-A84C-2459EEE14E7D}" dt="2020-09-29T21:17:00.863" v="225" actId="22"/>
          <ac:spMkLst>
            <pc:docMk/>
            <pc:sldMk cId="2674222263" sldId="4505"/>
            <ac:spMk id="5" creationId="{1DEF9F6E-6201-4251-B6C2-BF531EC2DC5E}"/>
          </ac:spMkLst>
        </pc:spChg>
      </pc:sldChg>
      <pc:sldChg chg="addSp modSp mod">
        <pc:chgData name="Katia Bonga" userId="5e24d649-f790-44c8-b336-b53f1207ffb2" providerId="ADAL" clId="{B0C36FCF-89CC-4791-A84C-2459EEE14E7D}" dt="2020-09-29T16:53:14.048" v="218" actId="1076"/>
        <pc:sldMkLst>
          <pc:docMk/>
          <pc:sldMk cId="1294129269" sldId="4510"/>
        </pc:sldMkLst>
        <pc:spChg chg="add mod">
          <ac:chgData name="Katia Bonga" userId="5e24d649-f790-44c8-b336-b53f1207ffb2" providerId="ADAL" clId="{B0C36FCF-89CC-4791-A84C-2459EEE14E7D}" dt="2020-09-29T16:53:14.048" v="218" actId="1076"/>
          <ac:spMkLst>
            <pc:docMk/>
            <pc:sldMk cId="1294129269" sldId="4510"/>
            <ac:spMk id="5" creationId="{9B864D43-6947-4ECA-B37E-30D655F1800E}"/>
          </ac:spMkLst>
        </pc:spChg>
      </pc:sldChg>
      <pc:sldChg chg="addSp modSp mod">
        <pc:chgData name="Katia Bonga" userId="5e24d649-f790-44c8-b336-b53f1207ffb2" providerId="ADAL" clId="{B0C36FCF-89CC-4791-A84C-2459EEE14E7D}" dt="2020-09-29T21:18:37.796" v="237" actId="1076"/>
        <pc:sldMkLst>
          <pc:docMk/>
          <pc:sldMk cId="1123446414" sldId="4526"/>
        </pc:sldMkLst>
        <pc:spChg chg="add mod">
          <ac:chgData name="Katia Bonga" userId="5e24d649-f790-44c8-b336-b53f1207ffb2" providerId="ADAL" clId="{B0C36FCF-89CC-4791-A84C-2459EEE14E7D}" dt="2020-09-29T21:18:37.796" v="237" actId="1076"/>
          <ac:spMkLst>
            <pc:docMk/>
            <pc:sldMk cId="1123446414" sldId="4526"/>
            <ac:spMk id="4" creationId="{1DC20858-2B44-4734-8E35-6E41BBF0B830}"/>
          </ac:spMkLst>
        </pc:spChg>
      </pc:sldChg>
      <pc:sldChg chg="addSp delSp mod">
        <pc:chgData name="Katia Bonga" userId="5e24d649-f790-44c8-b336-b53f1207ffb2" providerId="ADAL" clId="{B0C36FCF-89CC-4791-A84C-2459EEE14E7D}" dt="2020-09-29T16:51:11.684" v="214" actId="22"/>
        <pc:sldMkLst>
          <pc:docMk/>
          <pc:sldMk cId="2067014637" sldId="4571"/>
        </pc:sldMkLst>
        <pc:spChg chg="add del">
          <ac:chgData name="Katia Bonga" userId="5e24d649-f790-44c8-b336-b53f1207ffb2" providerId="ADAL" clId="{B0C36FCF-89CC-4791-A84C-2459EEE14E7D}" dt="2020-09-29T16:51:11.684" v="214" actId="22"/>
          <ac:spMkLst>
            <pc:docMk/>
            <pc:sldMk cId="2067014637" sldId="4571"/>
            <ac:spMk id="2" creationId="{01F8B35F-65AB-4E4C-B1E9-198F1EE67E57}"/>
          </ac:spMkLst>
        </pc:spChg>
      </pc:sldChg>
      <pc:sldChg chg="addSp mod">
        <pc:chgData name="Katia Bonga" userId="5e24d649-f790-44c8-b336-b53f1207ffb2" providerId="ADAL" clId="{B0C36FCF-89CC-4791-A84C-2459EEE14E7D}" dt="2020-09-29T16:54:28.107" v="222" actId="22"/>
        <pc:sldMkLst>
          <pc:docMk/>
          <pc:sldMk cId="2308617609" sldId="4579"/>
        </pc:sldMkLst>
        <pc:spChg chg="add">
          <ac:chgData name="Katia Bonga" userId="5e24d649-f790-44c8-b336-b53f1207ffb2" providerId="ADAL" clId="{B0C36FCF-89CC-4791-A84C-2459EEE14E7D}" dt="2020-09-29T16:54:28.107" v="222" actId="22"/>
          <ac:spMkLst>
            <pc:docMk/>
            <pc:sldMk cId="2308617609" sldId="4579"/>
            <ac:spMk id="9" creationId="{42A3106C-1744-4275-82BE-496B4898940F}"/>
          </ac:spMkLst>
        </pc:spChg>
      </pc:sldChg>
      <pc:sldChg chg="addSp mod">
        <pc:chgData name="Katia Bonga" userId="5e24d649-f790-44c8-b336-b53f1207ffb2" providerId="ADAL" clId="{B0C36FCF-89CC-4791-A84C-2459EEE14E7D}" dt="2020-09-29T16:54:13.788" v="220" actId="22"/>
        <pc:sldMkLst>
          <pc:docMk/>
          <pc:sldMk cId="4168884421" sldId="4580"/>
        </pc:sldMkLst>
        <pc:spChg chg="add">
          <ac:chgData name="Katia Bonga" userId="5e24d649-f790-44c8-b336-b53f1207ffb2" providerId="ADAL" clId="{B0C36FCF-89CC-4791-A84C-2459EEE14E7D}" dt="2020-09-29T16:54:13.788" v="220" actId="22"/>
          <ac:spMkLst>
            <pc:docMk/>
            <pc:sldMk cId="4168884421" sldId="4580"/>
            <ac:spMk id="9" creationId="{0465DAA3-C10B-42E6-B2E7-191B55B408A1}"/>
          </ac:spMkLst>
        </pc:spChg>
      </pc:sldChg>
      <pc:sldChg chg="addSp modSp mod">
        <pc:chgData name="Katia Bonga" userId="5e24d649-f790-44c8-b336-b53f1207ffb2" providerId="ADAL" clId="{B0C36FCF-89CC-4791-A84C-2459EEE14E7D}" dt="2020-09-29T21:18:51.209" v="241" actId="1076"/>
        <pc:sldMkLst>
          <pc:docMk/>
          <pc:sldMk cId="2624097575" sldId="4582"/>
        </pc:sldMkLst>
        <pc:spChg chg="add mod">
          <ac:chgData name="Katia Bonga" userId="5e24d649-f790-44c8-b336-b53f1207ffb2" providerId="ADAL" clId="{B0C36FCF-89CC-4791-A84C-2459EEE14E7D}" dt="2020-09-29T21:18:51.209" v="241" actId="1076"/>
          <ac:spMkLst>
            <pc:docMk/>
            <pc:sldMk cId="2624097575" sldId="4582"/>
            <ac:spMk id="2" creationId="{634A2D4C-1D12-4B8E-AAF2-DF50DA386C7A}"/>
          </ac:spMkLst>
        </pc:spChg>
      </pc:sldChg>
      <pc:sldChg chg="addSp modSp mod">
        <pc:chgData name="Katia Bonga" userId="5e24d649-f790-44c8-b336-b53f1207ffb2" providerId="ADAL" clId="{B0C36FCF-89CC-4791-A84C-2459EEE14E7D}" dt="2020-09-29T21:19:03.145" v="243" actId="1076"/>
        <pc:sldMkLst>
          <pc:docMk/>
          <pc:sldMk cId="2158147500" sldId="4588"/>
        </pc:sldMkLst>
        <pc:spChg chg="add mod">
          <ac:chgData name="Katia Bonga" userId="5e24d649-f790-44c8-b336-b53f1207ffb2" providerId="ADAL" clId="{B0C36FCF-89CC-4791-A84C-2459EEE14E7D}" dt="2020-09-29T21:19:03.145" v="243" actId="1076"/>
          <ac:spMkLst>
            <pc:docMk/>
            <pc:sldMk cId="2158147500" sldId="4588"/>
            <ac:spMk id="8" creationId="{F1642CF4-E70E-40B8-AE54-73D2A890E1F6}"/>
          </ac:spMkLst>
        </pc:spChg>
      </pc:sldChg>
      <pc:sldChg chg="addSp modSp mod">
        <pc:chgData name="Katia Bonga" userId="5e24d649-f790-44c8-b336-b53f1207ffb2" providerId="ADAL" clId="{B0C36FCF-89CC-4791-A84C-2459EEE14E7D}" dt="2020-09-29T21:19:12.051" v="245" actId="1076"/>
        <pc:sldMkLst>
          <pc:docMk/>
          <pc:sldMk cId="3266028134" sldId="4589"/>
        </pc:sldMkLst>
        <pc:spChg chg="add mod">
          <ac:chgData name="Katia Bonga" userId="5e24d649-f790-44c8-b336-b53f1207ffb2" providerId="ADAL" clId="{B0C36FCF-89CC-4791-A84C-2459EEE14E7D}" dt="2020-09-29T21:19:12.051" v="245" actId="1076"/>
          <ac:spMkLst>
            <pc:docMk/>
            <pc:sldMk cId="3266028134" sldId="4589"/>
            <ac:spMk id="8" creationId="{AC41883F-2193-480C-AD9B-B9D7F8B3A72E}"/>
          </ac:spMkLst>
        </pc:spChg>
      </pc:sldChg>
      <pc:sldChg chg="addSp delSp mod">
        <pc:chgData name="Katia Bonga" userId="5e24d649-f790-44c8-b336-b53f1207ffb2" providerId="ADAL" clId="{B0C36FCF-89CC-4791-A84C-2459EEE14E7D}" dt="2020-09-29T21:20:19.358" v="250" actId="22"/>
        <pc:sldMkLst>
          <pc:docMk/>
          <pc:sldMk cId="1399955777" sldId="4624"/>
        </pc:sldMkLst>
        <pc:spChg chg="add del">
          <ac:chgData name="Katia Bonga" userId="5e24d649-f790-44c8-b336-b53f1207ffb2" providerId="ADAL" clId="{B0C36FCF-89CC-4791-A84C-2459EEE14E7D}" dt="2020-09-29T21:20:19.358" v="250" actId="22"/>
          <ac:spMkLst>
            <pc:docMk/>
            <pc:sldMk cId="1399955777" sldId="4624"/>
            <ac:spMk id="6" creationId="{6319EF9D-157B-4F52-AD42-306E5FA850FC}"/>
          </ac:spMkLst>
        </pc:spChg>
      </pc:sldChg>
      <pc:sldChg chg="add del">
        <pc:chgData name="Katia Bonga" userId="5e24d649-f790-44c8-b336-b53f1207ffb2" providerId="ADAL" clId="{B0C36FCF-89CC-4791-A84C-2459EEE14E7D}" dt="2020-09-29T16:19:30.625" v="211"/>
        <pc:sldMkLst>
          <pc:docMk/>
          <pc:sldMk cId="1649903811" sldId="2134804227"/>
        </pc:sldMkLst>
      </pc:sldChg>
      <pc:sldChg chg="addSp modSp add del mod delCm">
        <pc:chgData name="Katia Bonga" userId="5e24d649-f790-44c8-b336-b53f1207ffb2" providerId="ADAL" clId="{B0C36FCF-89CC-4791-A84C-2459EEE14E7D}" dt="2020-09-29T16:11:15.567" v="208" actId="1076"/>
        <pc:sldMkLst>
          <pc:docMk/>
          <pc:sldMk cId="4058124139" sldId="2134804229"/>
        </pc:sldMkLst>
        <pc:spChg chg="mod">
          <ac:chgData name="Katia Bonga" userId="5e24d649-f790-44c8-b336-b53f1207ffb2" providerId="ADAL" clId="{B0C36FCF-89CC-4791-A84C-2459EEE14E7D}" dt="2020-09-29T16:08:48.067" v="89" actId="13926"/>
          <ac:spMkLst>
            <pc:docMk/>
            <pc:sldMk cId="4058124139" sldId="2134804229"/>
            <ac:spMk id="2" creationId="{19CD9DE7-DC32-4E3D-BFF8-250DB533D94C}"/>
          </ac:spMkLst>
        </pc:spChg>
        <pc:spChg chg="mod">
          <ac:chgData name="Katia Bonga" userId="5e24d649-f790-44c8-b336-b53f1207ffb2" providerId="ADAL" clId="{B0C36FCF-89CC-4791-A84C-2459EEE14E7D}" dt="2020-09-29T16:11:15.567" v="208" actId="1076"/>
          <ac:spMkLst>
            <pc:docMk/>
            <pc:sldMk cId="4058124139" sldId="2134804229"/>
            <ac:spMk id="3" creationId="{B783ACA8-D17F-47B0-BEB0-3568CD79AC1B}"/>
          </ac:spMkLst>
        </pc:spChg>
        <pc:spChg chg="add mod">
          <ac:chgData name="Katia Bonga" userId="5e24d649-f790-44c8-b336-b53f1207ffb2" providerId="ADAL" clId="{B0C36FCF-89CC-4791-A84C-2459EEE14E7D}" dt="2020-09-29T16:11:07.492" v="207" actId="404"/>
          <ac:spMkLst>
            <pc:docMk/>
            <pc:sldMk cId="4058124139" sldId="2134804229"/>
            <ac:spMk id="6" creationId="{96C44F48-6721-4815-8676-AD05BD7F7CDC}"/>
          </ac:spMkLst>
        </pc:spChg>
        <pc:picChg chg="add mod">
          <ac:chgData name="Katia Bonga" userId="5e24d649-f790-44c8-b336-b53f1207ffb2" providerId="ADAL" clId="{B0C36FCF-89CC-4791-A84C-2459EEE14E7D}" dt="2020-09-29T16:09:44.024" v="109" actId="1076"/>
          <ac:picMkLst>
            <pc:docMk/>
            <pc:sldMk cId="4058124139" sldId="2134804229"/>
            <ac:picMk id="5" creationId="{733598AA-50A7-496A-9979-F20A4C1F8B3B}"/>
          </ac:picMkLst>
        </pc:picChg>
      </pc:sldChg>
      <pc:sldChg chg="addSp modSp mod">
        <pc:chgData name="Katia Bonga" userId="5e24d649-f790-44c8-b336-b53f1207ffb2" providerId="ADAL" clId="{B0C36FCF-89CC-4791-A84C-2459EEE14E7D}" dt="2020-09-29T21:18:00.785" v="231" actId="1076"/>
        <pc:sldMkLst>
          <pc:docMk/>
          <pc:sldMk cId="4238205009" sldId="2134804234"/>
        </pc:sldMkLst>
        <pc:spChg chg="add mod">
          <ac:chgData name="Katia Bonga" userId="5e24d649-f790-44c8-b336-b53f1207ffb2" providerId="ADAL" clId="{B0C36FCF-89CC-4791-A84C-2459EEE14E7D}" dt="2020-09-29T21:18:00.785" v="231" actId="1076"/>
          <ac:spMkLst>
            <pc:docMk/>
            <pc:sldMk cId="4238205009" sldId="2134804234"/>
            <ac:spMk id="4" creationId="{8A85FFF4-4850-4497-85D3-236C3FABEB1C}"/>
          </ac:spMkLst>
        </pc:spChg>
      </pc:sldChg>
    </pc:docChg>
  </pc:docChgLst>
  <pc:docChgLst>
    <pc:chgData name="Katia Bonga" userId="S::bonga_wbcsd.org#ext#@littleblueresearch.onmicrosoft.com::5d3da110-03d3-4896-af07-29c2ee7b9a05" providerId="AD" clId="Web-{03296AE3-758E-6E50-A685-875B6FFCCE2D}"/>
    <pc:docChg chg="modSld">
      <pc:chgData name="Katia Bonga" userId="S::bonga_wbcsd.org#ext#@littleblueresearch.onmicrosoft.com::5d3da110-03d3-4896-af07-29c2ee7b9a05" providerId="AD" clId="Web-{03296AE3-758E-6E50-A685-875B6FFCCE2D}" dt="2020-07-24T15:18:34.839" v="23" actId="20577"/>
      <pc:docMkLst>
        <pc:docMk/>
      </pc:docMkLst>
      <pc:sldChg chg="modSp">
        <pc:chgData name="Katia Bonga" userId="S::bonga_wbcsd.org#ext#@littleblueresearch.onmicrosoft.com::5d3da110-03d3-4896-af07-29c2ee7b9a05" providerId="AD" clId="Web-{03296AE3-758E-6E50-A685-875B6FFCCE2D}" dt="2020-07-24T15:18:34.839" v="22" actId="20577"/>
        <pc:sldMkLst>
          <pc:docMk/>
          <pc:sldMk cId="1934101534" sldId="2134804243"/>
        </pc:sldMkLst>
        <pc:spChg chg="mod">
          <ac:chgData name="Katia Bonga" userId="S::bonga_wbcsd.org#ext#@littleblueresearch.onmicrosoft.com::5d3da110-03d3-4896-af07-29c2ee7b9a05" providerId="AD" clId="Web-{03296AE3-758E-6E50-A685-875B6FFCCE2D}" dt="2020-07-24T15:18:34.839" v="22" actId="20577"/>
          <ac:spMkLst>
            <pc:docMk/>
            <pc:sldMk cId="1934101534" sldId="2134804243"/>
            <ac:spMk id="9" creationId="{AA0411DD-189E-42BF-BC7F-C2C10DAF9F62}"/>
          </ac:spMkLst>
        </pc:spChg>
      </pc:sldChg>
    </pc:docChg>
  </pc:docChgLst>
  <pc:docChgLst>
    <pc:chgData name="sabinagordon@hotmail.com" userId="S::urn:spo:guest#sabinagordon@hotmail.com::" providerId="AD" clId="Web-{F23A5659-438A-9239-FDD8-C495CA66BBED}"/>
    <pc:docChg chg="modSld">
      <pc:chgData name="sabinagordon@hotmail.com" userId="S::urn:spo:guest#sabinagordon@hotmail.com::" providerId="AD" clId="Web-{F23A5659-438A-9239-FDD8-C495CA66BBED}" dt="2020-07-23T08:13:47.844" v="395" actId="20577"/>
      <pc:docMkLst>
        <pc:docMk/>
      </pc:docMkLst>
      <pc:sldChg chg="modSp">
        <pc:chgData name="sabinagordon@hotmail.com" userId="S::urn:spo:guest#sabinagordon@hotmail.com::" providerId="AD" clId="Web-{F23A5659-438A-9239-FDD8-C495CA66BBED}" dt="2020-07-23T07:43:03.810" v="2" actId="20577"/>
        <pc:sldMkLst>
          <pc:docMk/>
          <pc:sldMk cId="2654139006" sldId="256"/>
        </pc:sldMkLst>
        <pc:spChg chg="mod">
          <ac:chgData name="sabinagordon@hotmail.com" userId="S::urn:spo:guest#sabinagordon@hotmail.com::" providerId="AD" clId="Web-{F23A5659-438A-9239-FDD8-C495CA66BBED}" dt="2020-07-23T07:43:03.810" v="2" actId="20577"/>
          <ac:spMkLst>
            <pc:docMk/>
            <pc:sldMk cId="2654139006" sldId="256"/>
            <ac:spMk id="6" creationId="{1FEE10DD-01B4-4746-B190-AAB00F696D13}"/>
          </ac:spMkLst>
        </pc:spChg>
      </pc:sldChg>
      <pc:sldChg chg="delSp delCm">
        <pc:chgData name="sabinagordon@hotmail.com" userId="S::urn:spo:guest#sabinagordon@hotmail.com::" providerId="AD" clId="Web-{F23A5659-438A-9239-FDD8-C495CA66BBED}" dt="2020-07-23T07:52:40.501" v="323"/>
        <pc:sldMkLst>
          <pc:docMk/>
          <pc:sldMk cId="4277668620" sldId="259"/>
        </pc:sldMkLst>
        <pc:spChg chg="del">
          <ac:chgData name="sabinagordon@hotmail.com" userId="S::urn:spo:guest#sabinagordon@hotmail.com::" providerId="AD" clId="Web-{F23A5659-438A-9239-FDD8-C495CA66BBED}" dt="2020-07-23T07:52:40.501" v="323"/>
          <ac:spMkLst>
            <pc:docMk/>
            <pc:sldMk cId="4277668620" sldId="259"/>
            <ac:spMk id="15" creationId="{7C6F3D80-EADE-4D09-9519-1AC25DDA2BB6}"/>
          </ac:spMkLst>
        </pc:spChg>
      </pc:sldChg>
      <pc:sldChg chg="delSp modSp delCm">
        <pc:chgData name="sabinagordon@hotmail.com" userId="S::urn:spo:guest#sabinagordon@hotmail.com::" providerId="AD" clId="Web-{F23A5659-438A-9239-FDD8-C495CA66BBED}" dt="2020-07-23T07:52:13.968" v="321"/>
        <pc:sldMkLst>
          <pc:docMk/>
          <pc:sldMk cId="779107203" sldId="263"/>
        </pc:sldMkLst>
        <pc:spChg chg="del">
          <ac:chgData name="sabinagordon@hotmail.com" userId="S::urn:spo:guest#sabinagordon@hotmail.com::" providerId="AD" clId="Web-{F23A5659-438A-9239-FDD8-C495CA66BBED}" dt="2020-07-23T07:51:03.230" v="118"/>
          <ac:spMkLst>
            <pc:docMk/>
            <pc:sldMk cId="779107203" sldId="263"/>
            <ac:spMk id="7" creationId="{F57DF8AB-48CA-1546-8F4C-090F9C07EBEE}"/>
          </ac:spMkLst>
        </pc:spChg>
        <pc:graphicFrameChg chg="mod modGraphic">
          <ac:chgData name="sabinagordon@hotmail.com" userId="S::urn:spo:guest#sabinagordon@hotmail.com::" providerId="AD" clId="Web-{F23A5659-438A-9239-FDD8-C495CA66BBED}" dt="2020-07-23T07:52:13.968" v="321"/>
          <ac:graphicFrameMkLst>
            <pc:docMk/>
            <pc:sldMk cId="779107203" sldId="263"/>
            <ac:graphicFrameMk id="12" creationId="{ED24F389-6E8E-4CA8-B082-567200DA0C77}"/>
          </ac:graphicFrameMkLst>
        </pc:graphicFrameChg>
      </pc:sldChg>
      <pc:sldChg chg="modSp delCm">
        <pc:chgData name="sabinagordon@hotmail.com" userId="S::urn:spo:guest#sabinagordon@hotmail.com::" providerId="AD" clId="Web-{F23A5659-438A-9239-FDD8-C495CA66BBED}" dt="2020-07-23T07:47:07.544" v="112" actId="20577"/>
        <pc:sldMkLst>
          <pc:docMk/>
          <pc:sldMk cId="2727235468" sldId="272"/>
        </pc:sldMkLst>
        <pc:spChg chg="mod">
          <ac:chgData name="sabinagordon@hotmail.com" userId="S::urn:spo:guest#sabinagordon@hotmail.com::" providerId="AD" clId="Web-{F23A5659-438A-9239-FDD8-C495CA66BBED}" dt="2020-07-23T07:46:39.433" v="88" actId="1076"/>
          <ac:spMkLst>
            <pc:docMk/>
            <pc:sldMk cId="2727235468" sldId="272"/>
            <ac:spMk id="8" creationId="{4D33D042-47C2-4BD5-B56B-29D914283EE2}"/>
          </ac:spMkLst>
        </pc:spChg>
        <pc:spChg chg="mod">
          <ac:chgData name="sabinagordon@hotmail.com" userId="S::urn:spo:guest#sabinagordon@hotmail.com::" providerId="AD" clId="Web-{F23A5659-438A-9239-FDD8-C495CA66BBED}" dt="2020-07-23T07:46:31.901" v="87" actId="1076"/>
          <ac:spMkLst>
            <pc:docMk/>
            <pc:sldMk cId="2727235468" sldId="272"/>
            <ac:spMk id="9" creationId="{8E168506-D65D-4267-8C9F-E9FB8BD5405B}"/>
          </ac:spMkLst>
        </pc:spChg>
        <pc:spChg chg="mod">
          <ac:chgData name="sabinagordon@hotmail.com" userId="S::urn:spo:guest#sabinagordon@hotmail.com::" providerId="AD" clId="Web-{F23A5659-438A-9239-FDD8-C495CA66BBED}" dt="2020-07-23T07:46:13.118" v="80" actId="1076"/>
          <ac:spMkLst>
            <pc:docMk/>
            <pc:sldMk cId="2727235468" sldId="272"/>
            <ac:spMk id="11" creationId="{E2A017DA-8941-478D-A405-F0C942258276}"/>
          </ac:spMkLst>
        </pc:spChg>
        <pc:spChg chg="mod">
          <ac:chgData name="sabinagordon@hotmail.com" userId="S::urn:spo:guest#sabinagordon@hotmail.com::" providerId="AD" clId="Web-{F23A5659-438A-9239-FDD8-C495CA66BBED}" dt="2020-07-23T07:45:48.851" v="73" actId="1076"/>
          <ac:spMkLst>
            <pc:docMk/>
            <pc:sldMk cId="2727235468" sldId="272"/>
            <ac:spMk id="12" creationId="{7E130265-E124-422D-A194-1C67567D1025}"/>
          </ac:spMkLst>
        </pc:spChg>
        <pc:spChg chg="mod">
          <ac:chgData name="sabinagordon@hotmail.com" userId="S::urn:spo:guest#sabinagordon@hotmail.com::" providerId="AD" clId="Web-{F23A5659-438A-9239-FDD8-C495CA66BBED}" dt="2020-07-23T07:46:44.105" v="89" actId="1076"/>
          <ac:spMkLst>
            <pc:docMk/>
            <pc:sldMk cId="2727235468" sldId="272"/>
            <ac:spMk id="13" creationId="{D9718163-46E6-465F-8C91-87F9B4537D70}"/>
          </ac:spMkLst>
        </pc:spChg>
        <pc:spChg chg="mod">
          <ac:chgData name="sabinagordon@hotmail.com" userId="S::urn:spo:guest#sabinagordon@hotmail.com::" providerId="AD" clId="Web-{F23A5659-438A-9239-FDD8-C495CA66BBED}" dt="2020-07-23T07:47:07.544" v="112" actId="20577"/>
          <ac:spMkLst>
            <pc:docMk/>
            <pc:sldMk cId="2727235468" sldId="272"/>
            <ac:spMk id="14" creationId="{8B1300E9-6FB3-4100-A872-50F637E39D48}"/>
          </ac:spMkLst>
        </pc:spChg>
        <pc:spChg chg="mod">
          <ac:chgData name="sabinagordon@hotmail.com" userId="S::urn:spo:guest#sabinagordon@hotmail.com::" providerId="AD" clId="Web-{F23A5659-438A-9239-FDD8-C495CA66BBED}" dt="2020-07-23T07:46:22.416" v="84" actId="1076"/>
          <ac:spMkLst>
            <pc:docMk/>
            <pc:sldMk cId="2727235468" sldId="272"/>
            <ac:spMk id="17" creationId="{B561B18E-62DB-44A6-84E9-AFE9CED1BF5F}"/>
          </ac:spMkLst>
        </pc:spChg>
        <pc:spChg chg="mod">
          <ac:chgData name="sabinagordon@hotmail.com" userId="S::urn:spo:guest#sabinagordon@hotmail.com::" providerId="AD" clId="Web-{F23A5659-438A-9239-FDD8-C495CA66BBED}" dt="2020-07-23T07:46:19.509" v="83" actId="1076"/>
          <ac:spMkLst>
            <pc:docMk/>
            <pc:sldMk cId="2727235468" sldId="272"/>
            <ac:spMk id="18" creationId="{4F86AB94-CB38-489A-8BA3-DE3A3C765381}"/>
          </ac:spMkLst>
        </pc:spChg>
        <pc:grpChg chg="mod">
          <ac:chgData name="sabinagordon@hotmail.com" userId="S::urn:spo:guest#sabinagordon@hotmail.com::" providerId="AD" clId="Web-{F23A5659-438A-9239-FDD8-C495CA66BBED}" dt="2020-07-23T07:46:49.996" v="90" actId="1076"/>
          <ac:grpSpMkLst>
            <pc:docMk/>
            <pc:sldMk cId="2727235468" sldId="272"/>
            <ac:grpSpMk id="20" creationId="{456D005F-12E2-4494-A82E-58DC3400ED29}"/>
          </ac:grpSpMkLst>
        </pc:grpChg>
      </pc:sldChg>
      <pc:sldChg chg="delSp">
        <pc:chgData name="sabinagordon@hotmail.com" userId="S::urn:spo:guest#sabinagordon@hotmail.com::" providerId="AD" clId="Web-{F23A5659-438A-9239-FDD8-C495CA66BBED}" dt="2020-07-23T07:55:08.026" v="333"/>
        <pc:sldMkLst>
          <pc:docMk/>
          <pc:sldMk cId="3552640305" sldId="1881"/>
        </pc:sldMkLst>
        <pc:spChg chg="del">
          <ac:chgData name="sabinagordon@hotmail.com" userId="S::urn:spo:guest#sabinagordon@hotmail.com::" providerId="AD" clId="Web-{F23A5659-438A-9239-FDD8-C495CA66BBED}" dt="2020-07-23T07:55:08.026" v="333"/>
          <ac:spMkLst>
            <pc:docMk/>
            <pc:sldMk cId="3552640305" sldId="1881"/>
            <ac:spMk id="14" creationId="{E619FC4E-0AE2-BE45-8DD8-0D6817B920C3}"/>
          </ac:spMkLst>
        </pc:spChg>
      </pc:sldChg>
      <pc:sldChg chg="delSp delCm">
        <pc:chgData name="sabinagordon@hotmail.com" userId="S::urn:spo:guest#sabinagordon@hotmail.com::" providerId="AD" clId="Web-{F23A5659-438A-9239-FDD8-C495CA66BBED}" dt="2020-07-23T07:53:03.503" v="326"/>
        <pc:sldMkLst>
          <pc:docMk/>
          <pc:sldMk cId="4218241006" sldId="4395"/>
        </pc:sldMkLst>
        <pc:spChg chg="del">
          <ac:chgData name="sabinagordon@hotmail.com" userId="S::urn:spo:guest#sabinagordon@hotmail.com::" providerId="AD" clId="Web-{F23A5659-438A-9239-FDD8-C495CA66BBED}" dt="2020-07-23T07:52:52.221" v="325"/>
          <ac:spMkLst>
            <pc:docMk/>
            <pc:sldMk cId="4218241006" sldId="4395"/>
            <ac:spMk id="8" creationId="{E00192E5-8592-437F-93CF-FF450D929E54}"/>
          </ac:spMkLst>
        </pc:spChg>
      </pc:sldChg>
      <pc:sldChg chg="delSp">
        <pc:chgData name="sabinagordon@hotmail.com" userId="S::urn:spo:guest#sabinagordon@hotmail.com::" providerId="AD" clId="Web-{F23A5659-438A-9239-FDD8-C495CA66BBED}" dt="2020-07-23T07:52:43.767" v="324"/>
        <pc:sldMkLst>
          <pc:docMk/>
          <pc:sldMk cId="109825083" sldId="4412"/>
        </pc:sldMkLst>
        <pc:spChg chg="del">
          <ac:chgData name="sabinagordon@hotmail.com" userId="S::urn:spo:guest#sabinagordon@hotmail.com::" providerId="AD" clId="Web-{F23A5659-438A-9239-FDD8-C495CA66BBED}" dt="2020-07-23T07:52:43.767" v="324"/>
          <ac:spMkLst>
            <pc:docMk/>
            <pc:sldMk cId="109825083" sldId="4412"/>
            <ac:spMk id="5" creationId="{7605882F-4EA0-4E45-A6B7-306A7CFC0E8A}"/>
          </ac:spMkLst>
        </pc:spChg>
      </pc:sldChg>
      <pc:sldChg chg="delSp">
        <pc:chgData name="sabinagordon@hotmail.com" userId="S::urn:spo:guest#sabinagordon@hotmail.com::" providerId="AD" clId="Web-{F23A5659-438A-9239-FDD8-C495CA66BBED}" dt="2020-07-23T07:58:50.743" v="334"/>
        <pc:sldMkLst>
          <pc:docMk/>
          <pc:sldMk cId="2442154358" sldId="4418"/>
        </pc:sldMkLst>
        <pc:spChg chg="del">
          <ac:chgData name="sabinagordon@hotmail.com" userId="S::urn:spo:guest#sabinagordon@hotmail.com::" providerId="AD" clId="Web-{F23A5659-438A-9239-FDD8-C495CA66BBED}" dt="2020-07-23T07:58:50.743" v="334"/>
          <ac:spMkLst>
            <pc:docMk/>
            <pc:sldMk cId="2442154358" sldId="4418"/>
            <ac:spMk id="8" creationId="{CC1B92E3-D3FD-7045-9E31-F33BFB46520D}"/>
          </ac:spMkLst>
        </pc:spChg>
      </pc:sldChg>
      <pc:sldChg chg="delSp">
        <pc:chgData name="sabinagordon@hotmail.com" userId="S::urn:spo:guest#sabinagordon@hotmail.com::" providerId="AD" clId="Web-{F23A5659-438A-9239-FDD8-C495CA66BBED}" dt="2020-07-23T08:02:05.067" v="346"/>
        <pc:sldMkLst>
          <pc:docMk/>
          <pc:sldMk cId="3939974634" sldId="4427"/>
        </pc:sldMkLst>
        <pc:spChg chg="del">
          <ac:chgData name="sabinagordon@hotmail.com" userId="S::urn:spo:guest#sabinagordon@hotmail.com::" providerId="AD" clId="Web-{F23A5659-438A-9239-FDD8-C495CA66BBED}" dt="2020-07-23T08:02:05.067" v="346"/>
          <ac:spMkLst>
            <pc:docMk/>
            <pc:sldMk cId="3939974634" sldId="4427"/>
            <ac:spMk id="10" creationId="{DA06F345-028C-4506-A85E-BF756BAAB164}"/>
          </ac:spMkLst>
        </pc:spChg>
      </pc:sldChg>
      <pc:sldChg chg="delSp delCm">
        <pc:chgData name="sabinagordon@hotmail.com" userId="S::urn:spo:guest#sabinagordon@hotmail.com::" providerId="AD" clId="Web-{F23A5659-438A-9239-FDD8-C495CA66BBED}" dt="2020-07-23T08:01:55.035" v="344"/>
        <pc:sldMkLst>
          <pc:docMk/>
          <pc:sldMk cId="2848891301" sldId="4429"/>
        </pc:sldMkLst>
        <pc:spChg chg="del">
          <ac:chgData name="sabinagordon@hotmail.com" userId="S::urn:spo:guest#sabinagordon@hotmail.com::" providerId="AD" clId="Web-{F23A5659-438A-9239-FDD8-C495CA66BBED}" dt="2020-07-23T08:01:51.707" v="343"/>
          <ac:spMkLst>
            <pc:docMk/>
            <pc:sldMk cId="2848891301" sldId="4429"/>
            <ac:spMk id="9" creationId="{CA8289E8-345B-45D7-811A-C930D57751A0}"/>
          </ac:spMkLst>
        </pc:spChg>
      </pc:sldChg>
      <pc:sldChg chg="delSp">
        <pc:chgData name="sabinagordon@hotmail.com" userId="S::urn:spo:guest#sabinagordon@hotmail.com::" providerId="AD" clId="Web-{F23A5659-438A-9239-FDD8-C495CA66BBED}" dt="2020-07-23T07:54:47.462" v="329"/>
        <pc:sldMkLst>
          <pc:docMk/>
          <pc:sldMk cId="1560995076" sldId="4465"/>
        </pc:sldMkLst>
        <pc:spChg chg="del">
          <ac:chgData name="sabinagordon@hotmail.com" userId="S::urn:spo:guest#sabinagordon@hotmail.com::" providerId="AD" clId="Web-{F23A5659-438A-9239-FDD8-C495CA66BBED}" dt="2020-07-23T07:54:47.462" v="329"/>
          <ac:spMkLst>
            <pc:docMk/>
            <pc:sldMk cId="1560995076" sldId="4465"/>
            <ac:spMk id="7" creationId="{03F9DA56-A4CD-4648-81FC-789E00197ADD}"/>
          </ac:spMkLst>
        </pc:spChg>
      </pc:sldChg>
      <pc:sldChg chg="delSp modSp delCm">
        <pc:chgData name="sabinagordon@hotmail.com" userId="S::urn:spo:guest#sabinagordon@hotmail.com::" providerId="AD" clId="Web-{F23A5659-438A-9239-FDD8-C495CA66BBED}" dt="2020-07-23T08:02:41.788" v="357" actId="1076"/>
        <pc:sldMkLst>
          <pc:docMk/>
          <pc:sldMk cId="2650468696" sldId="4483"/>
        </pc:sldMkLst>
        <pc:spChg chg="mod">
          <ac:chgData name="sabinagordon@hotmail.com" userId="S::urn:spo:guest#sabinagordon@hotmail.com::" providerId="AD" clId="Web-{F23A5659-438A-9239-FDD8-C495CA66BBED}" dt="2020-07-23T08:02:36.709" v="354" actId="20577"/>
          <ac:spMkLst>
            <pc:docMk/>
            <pc:sldMk cId="2650468696" sldId="4483"/>
            <ac:spMk id="2" creationId="{00000000-0000-0000-0000-000000000000}"/>
          </ac:spMkLst>
        </pc:spChg>
        <pc:spChg chg="mod">
          <ac:chgData name="sabinagordon@hotmail.com" userId="S::urn:spo:guest#sabinagordon@hotmail.com::" providerId="AD" clId="Web-{F23A5659-438A-9239-FDD8-C495CA66BBED}" dt="2020-07-23T08:02:41.788" v="357" actId="1076"/>
          <ac:spMkLst>
            <pc:docMk/>
            <pc:sldMk cId="2650468696" sldId="4483"/>
            <ac:spMk id="3" creationId="{88CADAF9-62BD-1144-B337-6E16CE9B0A33}"/>
          </ac:spMkLst>
        </pc:spChg>
        <pc:spChg chg="del">
          <ac:chgData name="sabinagordon@hotmail.com" userId="S::urn:spo:guest#sabinagordon@hotmail.com::" providerId="AD" clId="Web-{F23A5659-438A-9239-FDD8-C495CA66BBED}" dt="2020-07-23T08:02:17.130" v="349"/>
          <ac:spMkLst>
            <pc:docMk/>
            <pc:sldMk cId="2650468696" sldId="4483"/>
            <ac:spMk id="13" creationId="{393F1B74-CC79-334D-B6C6-562E178EFE70}"/>
          </ac:spMkLst>
        </pc:spChg>
      </pc:sldChg>
      <pc:sldChg chg="delSp delCm">
        <pc:chgData name="sabinagordon@hotmail.com" userId="S::urn:spo:guest#sabinagordon@hotmail.com::" providerId="AD" clId="Web-{F23A5659-438A-9239-FDD8-C495CA66BBED}" dt="2020-07-23T08:01:35.706" v="342"/>
        <pc:sldMkLst>
          <pc:docMk/>
          <pc:sldMk cId="3685024255" sldId="4525"/>
        </pc:sldMkLst>
        <pc:spChg chg="del">
          <ac:chgData name="sabinagordon@hotmail.com" userId="S::urn:spo:guest#sabinagordon@hotmail.com::" providerId="AD" clId="Web-{F23A5659-438A-9239-FDD8-C495CA66BBED}" dt="2020-07-23T08:01:26.658" v="341"/>
          <ac:spMkLst>
            <pc:docMk/>
            <pc:sldMk cId="3685024255" sldId="4525"/>
            <ac:spMk id="9" creationId="{8E19B5E9-D1AB-9740-980A-719C94CB8FE2}"/>
          </ac:spMkLst>
        </pc:spChg>
      </pc:sldChg>
      <pc:sldChg chg="delSp delCm">
        <pc:chgData name="sabinagordon@hotmail.com" userId="S::urn:spo:guest#sabinagordon@hotmail.com::" providerId="AD" clId="Web-{F23A5659-438A-9239-FDD8-C495CA66BBED}" dt="2020-07-23T08:05:14.313" v="364"/>
        <pc:sldMkLst>
          <pc:docMk/>
          <pc:sldMk cId="1123446414" sldId="4526"/>
        </pc:sldMkLst>
        <pc:spChg chg="del">
          <ac:chgData name="sabinagordon@hotmail.com" userId="S::urn:spo:guest#sabinagordon@hotmail.com::" providerId="AD" clId="Web-{F23A5659-438A-9239-FDD8-C495CA66BBED}" dt="2020-07-23T08:05:14.313" v="364"/>
          <ac:spMkLst>
            <pc:docMk/>
            <pc:sldMk cId="1123446414" sldId="4526"/>
            <ac:spMk id="12" creationId="{4A9E71BA-C7D5-4FD9-B445-58CCCA14AA87}"/>
          </ac:spMkLst>
        </pc:spChg>
      </pc:sldChg>
      <pc:sldChg chg="modSp">
        <pc:chgData name="sabinagordon@hotmail.com" userId="S::urn:spo:guest#sabinagordon@hotmail.com::" providerId="AD" clId="Web-{F23A5659-438A-9239-FDD8-C495CA66BBED}" dt="2020-07-23T08:04:17.434" v="358" actId="20577"/>
        <pc:sldMkLst>
          <pc:docMk/>
          <pc:sldMk cId="3561356151" sldId="4558"/>
        </pc:sldMkLst>
        <pc:spChg chg="mod">
          <ac:chgData name="sabinagordon@hotmail.com" userId="S::urn:spo:guest#sabinagordon@hotmail.com::" providerId="AD" clId="Web-{F23A5659-438A-9239-FDD8-C495CA66BBED}" dt="2020-07-23T08:04:17.434" v="358" actId="20577"/>
          <ac:spMkLst>
            <pc:docMk/>
            <pc:sldMk cId="3561356151" sldId="4558"/>
            <ac:spMk id="2" creationId="{00000000-0000-0000-0000-000000000000}"/>
          </ac:spMkLst>
        </pc:spChg>
      </pc:sldChg>
      <pc:sldChg chg="delSp delCm">
        <pc:chgData name="sabinagordon@hotmail.com" userId="S::urn:spo:guest#sabinagordon@hotmail.com::" providerId="AD" clId="Web-{F23A5659-438A-9239-FDD8-C495CA66BBED}" dt="2020-07-23T07:50:54.714" v="117"/>
        <pc:sldMkLst>
          <pc:docMk/>
          <pc:sldMk cId="2811532454" sldId="4561"/>
        </pc:sldMkLst>
        <pc:spChg chg="del">
          <ac:chgData name="sabinagordon@hotmail.com" userId="S::urn:spo:guest#sabinagordon@hotmail.com::" providerId="AD" clId="Web-{F23A5659-438A-9239-FDD8-C495CA66BBED}" dt="2020-07-23T07:50:48.666" v="116"/>
          <ac:spMkLst>
            <pc:docMk/>
            <pc:sldMk cId="2811532454" sldId="4561"/>
            <ac:spMk id="5" creationId="{9767B8C1-4FFC-094C-939E-3FF6A8E0A196}"/>
          </ac:spMkLst>
        </pc:spChg>
      </pc:sldChg>
      <pc:sldChg chg="delSp delCm">
        <pc:chgData name="sabinagordon@hotmail.com" userId="S::urn:spo:guest#sabinagordon@hotmail.com::" providerId="AD" clId="Web-{F23A5659-438A-9239-FDD8-C495CA66BBED}" dt="2020-07-23T07:55:04.823" v="332"/>
        <pc:sldMkLst>
          <pc:docMk/>
          <pc:sldMk cId="2067014637" sldId="4571"/>
        </pc:sldMkLst>
        <pc:spChg chg="del">
          <ac:chgData name="sabinagordon@hotmail.com" userId="S::urn:spo:guest#sabinagordon@hotmail.com::" providerId="AD" clId="Web-{F23A5659-438A-9239-FDD8-C495CA66BBED}" dt="2020-07-23T07:55:01.604" v="331"/>
          <ac:spMkLst>
            <pc:docMk/>
            <pc:sldMk cId="2067014637" sldId="4571"/>
            <ac:spMk id="14" creationId="{96E37542-934E-F940-B5F5-F01F39EB995B}"/>
          </ac:spMkLst>
        </pc:spChg>
      </pc:sldChg>
      <pc:sldChg chg="delSp">
        <pc:chgData name="sabinagordon@hotmail.com" userId="S::urn:spo:guest#sabinagordon@hotmail.com::" providerId="AD" clId="Web-{F23A5659-438A-9239-FDD8-C495CA66BBED}" dt="2020-07-23T08:02:13.567" v="348"/>
        <pc:sldMkLst>
          <pc:docMk/>
          <pc:sldMk cId="561068080" sldId="4572"/>
        </pc:sldMkLst>
        <pc:spChg chg="del">
          <ac:chgData name="sabinagordon@hotmail.com" userId="S::urn:spo:guest#sabinagordon@hotmail.com::" providerId="AD" clId="Web-{F23A5659-438A-9239-FDD8-C495CA66BBED}" dt="2020-07-23T08:02:13.567" v="348"/>
          <ac:spMkLst>
            <pc:docMk/>
            <pc:sldMk cId="561068080" sldId="4572"/>
            <ac:spMk id="18" creationId="{95E5035B-1BC4-5842-A845-275E68991616}"/>
          </ac:spMkLst>
        </pc:spChg>
      </pc:sldChg>
      <pc:sldChg chg="delSp">
        <pc:chgData name="sabinagordon@hotmail.com" userId="S::urn:spo:guest#sabinagordon@hotmail.com::" providerId="AD" clId="Web-{F23A5659-438A-9239-FDD8-C495CA66BBED}" dt="2020-07-23T07:54:53.713" v="330"/>
        <pc:sldMkLst>
          <pc:docMk/>
          <pc:sldMk cId="1787008079" sldId="4577"/>
        </pc:sldMkLst>
        <pc:spChg chg="del">
          <ac:chgData name="sabinagordon@hotmail.com" userId="S::urn:spo:guest#sabinagordon@hotmail.com::" providerId="AD" clId="Web-{F23A5659-438A-9239-FDD8-C495CA66BBED}" dt="2020-07-23T07:54:53.713" v="330"/>
          <ac:spMkLst>
            <pc:docMk/>
            <pc:sldMk cId="1787008079" sldId="4577"/>
            <ac:spMk id="13" creationId="{D7B60E9C-1862-41CC-97B6-1313B95326A0}"/>
          </ac:spMkLst>
        </pc:spChg>
      </pc:sldChg>
      <pc:sldChg chg="delSp">
        <pc:chgData name="sabinagordon@hotmail.com" userId="S::urn:spo:guest#sabinagordon@hotmail.com::" providerId="AD" clId="Web-{F23A5659-438A-9239-FDD8-C495CA66BBED}" dt="2020-07-23T08:02:10.989" v="347"/>
        <pc:sldMkLst>
          <pc:docMk/>
          <pc:sldMk cId="2308617609" sldId="4579"/>
        </pc:sldMkLst>
        <pc:spChg chg="del">
          <ac:chgData name="sabinagordon@hotmail.com" userId="S::urn:spo:guest#sabinagordon@hotmail.com::" providerId="AD" clId="Web-{F23A5659-438A-9239-FDD8-C495CA66BBED}" dt="2020-07-23T08:02:10.989" v="347"/>
          <ac:spMkLst>
            <pc:docMk/>
            <pc:sldMk cId="2308617609" sldId="4579"/>
            <ac:spMk id="9" creationId="{6CA5305F-1B75-4F7B-8E50-F88BB716A771}"/>
          </ac:spMkLst>
        </pc:spChg>
      </pc:sldChg>
      <pc:sldChg chg="delSp">
        <pc:chgData name="sabinagordon@hotmail.com" userId="S::urn:spo:guest#sabinagordon@hotmail.com::" providerId="AD" clId="Web-{F23A5659-438A-9239-FDD8-C495CA66BBED}" dt="2020-07-23T08:01:58.207" v="345"/>
        <pc:sldMkLst>
          <pc:docMk/>
          <pc:sldMk cId="4168884421" sldId="4580"/>
        </pc:sldMkLst>
        <pc:spChg chg="del">
          <ac:chgData name="sabinagordon@hotmail.com" userId="S::urn:spo:guest#sabinagordon@hotmail.com::" providerId="AD" clId="Web-{F23A5659-438A-9239-FDD8-C495CA66BBED}" dt="2020-07-23T08:01:58.207" v="345"/>
          <ac:spMkLst>
            <pc:docMk/>
            <pc:sldMk cId="4168884421" sldId="4580"/>
            <ac:spMk id="10" creationId="{04E04993-D85A-429B-9B27-4EB9AB2D2323}"/>
          </ac:spMkLst>
        </pc:spChg>
      </pc:sldChg>
      <pc:sldChg chg="delSp modSp delCm">
        <pc:chgData name="sabinagordon@hotmail.com" userId="S::urn:spo:guest#sabinagordon@hotmail.com::" providerId="AD" clId="Web-{F23A5659-438A-9239-FDD8-C495CA66BBED}" dt="2020-07-23T08:10:52.412" v="389" actId="20577"/>
        <pc:sldMkLst>
          <pc:docMk/>
          <pc:sldMk cId="1377919510" sldId="4581"/>
        </pc:sldMkLst>
        <pc:spChg chg="mod">
          <ac:chgData name="sabinagordon@hotmail.com" userId="S::urn:spo:guest#sabinagordon@hotmail.com::" providerId="AD" clId="Web-{F23A5659-438A-9239-FDD8-C495CA66BBED}" dt="2020-07-23T08:10:44.286" v="387" actId="1076"/>
          <ac:spMkLst>
            <pc:docMk/>
            <pc:sldMk cId="1377919510" sldId="4581"/>
            <ac:spMk id="8" creationId="{9844EB60-7200-4BFC-A7EB-892E821FCB90}"/>
          </ac:spMkLst>
        </pc:spChg>
        <pc:spChg chg="mod">
          <ac:chgData name="sabinagordon@hotmail.com" userId="S::urn:spo:guest#sabinagordon@hotmail.com::" providerId="AD" clId="Web-{F23A5659-438A-9239-FDD8-C495CA66BBED}" dt="2020-07-23T08:10:52.412" v="389" actId="20577"/>
          <ac:spMkLst>
            <pc:docMk/>
            <pc:sldMk cId="1377919510" sldId="4581"/>
            <ac:spMk id="9" creationId="{745EF5C1-D107-47C5-9397-F10E592F0ECD}"/>
          </ac:spMkLst>
        </pc:spChg>
        <pc:spChg chg="del">
          <ac:chgData name="sabinagordon@hotmail.com" userId="S::urn:spo:guest#sabinagordon@hotmail.com::" providerId="AD" clId="Web-{F23A5659-438A-9239-FDD8-C495CA66BBED}" dt="2020-07-23T08:05:00.312" v="363"/>
          <ac:spMkLst>
            <pc:docMk/>
            <pc:sldMk cId="1377919510" sldId="4581"/>
            <ac:spMk id="10" creationId="{0BDEE6B0-AC5F-4712-A28A-37A2E90315A7}"/>
          </ac:spMkLst>
        </pc:spChg>
      </pc:sldChg>
      <pc:sldChg chg="delSp modSp delCm">
        <pc:chgData name="sabinagordon@hotmail.com" userId="S::urn:spo:guest#sabinagordon@hotmail.com::" providerId="AD" clId="Web-{F23A5659-438A-9239-FDD8-C495CA66BBED}" dt="2020-07-23T08:06:35.224" v="378"/>
        <pc:sldMkLst>
          <pc:docMk/>
          <pc:sldMk cId="2624097575" sldId="4582"/>
        </pc:sldMkLst>
        <pc:spChg chg="del">
          <ac:chgData name="sabinagordon@hotmail.com" userId="S::urn:spo:guest#sabinagordon@hotmail.com::" providerId="AD" clId="Web-{F23A5659-438A-9239-FDD8-C495CA66BBED}" dt="2020-07-23T08:05:16.797" v="365"/>
          <ac:spMkLst>
            <pc:docMk/>
            <pc:sldMk cId="2624097575" sldId="4582"/>
            <ac:spMk id="2" creationId="{F8F869EF-FDF7-47E9-98F1-2F855F1FA95E}"/>
          </ac:spMkLst>
        </pc:spChg>
        <pc:graphicFrameChg chg="mod modGraphic">
          <ac:chgData name="sabinagordon@hotmail.com" userId="S::urn:spo:guest#sabinagordon@hotmail.com::" providerId="AD" clId="Web-{F23A5659-438A-9239-FDD8-C495CA66BBED}" dt="2020-07-23T08:06:35.224" v="378"/>
          <ac:graphicFrameMkLst>
            <pc:docMk/>
            <pc:sldMk cId="2624097575" sldId="4582"/>
            <ac:graphicFrameMk id="4" creationId="{3AB0225D-8B61-9345-B587-65C0DB857C93}"/>
          </ac:graphicFrameMkLst>
        </pc:graphicFrameChg>
      </pc:sldChg>
      <pc:sldChg chg="delSp">
        <pc:chgData name="sabinagordon@hotmail.com" userId="S::urn:spo:guest#sabinagordon@hotmail.com::" providerId="AD" clId="Web-{F23A5659-438A-9239-FDD8-C495CA66BBED}" dt="2020-07-23T08:13:32.484" v="392"/>
        <pc:sldMkLst>
          <pc:docMk/>
          <pc:sldMk cId="3266028134" sldId="4589"/>
        </pc:sldMkLst>
        <pc:spChg chg="del">
          <ac:chgData name="sabinagordon@hotmail.com" userId="S::urn:spo:guest#sabinagordon@hotmail.com::" providerId="AD" clId="Web-{F23A5659-438A-9239-FDD8-C495CA66BBED}" dt="2020-07-23T08:13:32.484" v="392"/>
          <ac:spMkLst>
            <pc:docMk/>
            <pc:sldMk cId="3266028134" sldId="4589"/>
            <ac:spMk id="8" creationId="{FC2E5CA2-4CEE-45AB-8584-E4B20ADE3490}"/>
          </ac:spMkLst>
        </pc:spChg>
      </pc:sldChg>
      <pc:sldChg chg="delSp delCm">
        <pc:chgData name="sabinagordon@hotmail.com" userId="S::urn:spo:guest#sabinagordon@hotmail.com::" providerId="AD" clId="Web-{F23A5659-438A-9239-FDD8-C495CA66BBED}" dt="2020-07-23T07:53:10.425" v="328"/>
        <pc:sldMkLst>
          <pc:docMk/>
          <pc:sldMk cId="821500579" sldId="4604"/>
        </pc:sldMkLst>
        <pc:spChg chg="del">
          <ac:chgData name="sabinagordon@hotmail.com" userId="S::urn:spo:guest#sabinagordon@hotmail.com::" providerId="AD" clId="Web-{F23A5659-438A-9239-FDD8-C495CA66BBED}" dt="2020-07-23T07:53:07.909" v="327"/>
          <ac:spMkLst>
            <pc:docMk/>
            <pc:sldMk cId="821500579" sldId="4604"/>
            <ac:spMk id="5" creationId="{A3600591-13DB-474D-8BEE-865216362F11}"/>
          </ac:spMkLst>
        </pc:spChg>
      </pc:sldChg>
      <pc:sldChg chg="modSp">
        <pc:chgData name="sabinagordon@hotmail.com" userId="S::urn:spo:guest#sabinagordon@hotmail.com::" providerId="AD" clId="Web-{F23A5659-438A-9239-FDD8-C495CA66BBED}" dt="2020-07-23T08:13:47.391" v="393" actId="20577"/>
        <pc:sldMkLst>
          <pc:docMk/>
          <pc:sldMk cId="2261191606" sldId="2134804222"/>
        </pc:sldMkLst>
        <pc:spChg chg="mod">
          <ac:chgData name="sabinagordon@hotmail.com" userId="S::urn:spo:guest#sabinagordon@hotmail.com::" providerId="AD" clId="Web-{F23A5659-438A-9239-FDD8-C495CA66BBED}" dt="2020-07-23T08:13:47.391" v="393" actId="20577"/>
          <ac:spMkLst>
            <pc:docMk/>
            <pc:sldMk cId="2261191606" sldId="2134804222"/>
            <ac:spMk id="2" creationId="{00000000-0000-0000-0000-000000000000}"/>
          </ac:spMkLst>
        </pc:spChg>
      </pc:sldChg>
      <pc:sldChg chg="delSp">
        <pc:chgData name="sabinagordon@hotmail.com" userId="S::urn:spo:guest#sabinagordon@hotmail.com::" providerId="AD" clId="Web-{F23A5659-438A-9239-FDD8-C495CA66BBED}" dt="2020-07-23T07:58:53.665" v="335"/>
        <pc:sldMkLst>
          <pc:docMk/>
          <pc:sldMk cId="417898175" sldId="2134804223"/>
        </pc:sldMkLst>
        <pc:spChg chg="del">
          <ac:chgData name="sabinagordon@hotmail.com" userId="S::urn:spo:guest#sabinagordon@hotmail.com::" providerId="AD" clId="Web-{F23A5659-438A-9239-FDD8-C495CA66BBED}" dt="2020-07-23T07:58:53.665" v="335"/>
          <ac:spMkLst>
            <pc:docMk/>
            <pc:sldMk cId="417898175" sldId="2134804223"/>
            <ac:spMk id="21" creationId="{B891B04E-9106-DD43-AE2B-A297F42F14A3}"/>
          </ac:spMkLst>
        </pc:spChg>
      </pc:sldChg>
      <pc:sldChg chg="delCm">
        <pc:chgData name="sabinagordon@hotmail.com" userId="S::urn:spo:guest#sabinagordon@hotmail.com::" providerId="AD" clId="Web-{F23A5659-438A-9239-FDD8-C495CA66BBED}" dt="2020-07-23T07:49:51.554" v="115"/>
        <pc:sldMkLst>
          <pc:docMk/>
          <pc:sldMk cId="3589455271" sldId="2134804233"/>
        </pc:sldMkLst>
      </pc:sldChg>
      <pc:sldChg chg="delSp modSp delCm">
        <pc:chgData name="sabinagordon@hotmail.com" userId="S::urn:spo:guest#sabinagordon@hotmail.com::" providerId="AD" clId="Web-{F23A5659-438A-9239-FDD8-C495CA66BBED}" dt="2020-07-23T08:00:39.546" v="340"/>
        <pc:sldMkLst>
          <pc:docMk/>
          <pc:sldMk cId="4238205009" sldId="2134804234"/>
        </pc:sldMkLst>
        <pc:spChg chg="del mod">
          <ac:chgData name="sabinagordon@hotmail.com" userId="S::urn:spo:guest#sabinagordon@hotmail.com::" providerId="AD" clId="Web-{F23A5659-438A-9239-FDD8-C495CA66BBED}" dt="2020-07-23T08:00:39.546" v="340"/>
          <ac:spMkLst>
            <pc:docMk/>
            <pc:sldMk cId="4238205009" sldId="2134804234"/>
            <ac:spMk id="6" creationId="{510CE5AE-DCBC-804F-BD07-43C66F17FCDA}"/>
          </ac:spMkLst>
        </pc:spChg>
        <pc:spChg chg="del">
          <ac:chgData name="sabinagordon@hotmail.com" userId="S::urn:spo:guest#sabinagordon@hotmail.com::" providerId="AD" clId="Web-{F23A5659-438A-9239-FDD8-C495CA66BBED}" dt="2020-07-23T07:59:01.321" v="336"/>
          <ac:spMkLst>
            <pc:docMk/>
            <pc:sldMk cId="4238205009" sldId="2134804234"/>
            <ac:spMk id="15" creationId="{D4033486-9660-4CD0-9525-3956DA2E69D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layout>
                <c:manualLayout>
                  <c:x val="2.2555376858639776E-2"/>
                  <c:y val="-0.15860657819931578"/>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dirty="0">
              <a:solidFill>
                <a:prstClr val="white"/>
              </a:solidFill>
              <a:latin typeface="Arial"/>
              <a:ea typeface="+mn-ea"/>
              <a:cs typeface="+mn-cs"/>
            </a:rPr>
            <a:t>Module 1</a:t>
          </a:r>
        </a:p>
        <a:p>
          <a:pPr algn="ct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dirty="0"/>
            <a:t>Module 2</a:t>
          </a:r>
        </a:p>
        <a:p>
          <a:pPr algn="ctr"/>
          <a:r>
            <a:rPr lang="en-GB" sz="2000" dirty="0"/>
            <a:t>Acquiring the resources &amp; understanding needed to scope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dirty="0">
              <a:solidFill>
                <a:prstClr val="white"/>
              </a:solidFill>
              <a:latin typeface="+mn-lt"/>
              <a:ea typeface="+mn-ea"/>
              <a:cs typeface="+mn-cs"/>
            </a:rPr>
            <a:t>Understanding natural capital and the relationships with business decision-making &amp; risk management</a:t>
          </a:r>
          <a:endParaRPr lang="en-GB" sz="2000" kern="1200" dirty="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GB" sz="45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dirty="0"/>
            <a:t>Module 2</a:t>
          </a:r>
        </a:p>
        <a:p>
          <a:pPr marL="0" lvl="0" indent="0" algn="ctr" defTabSz="1155700">
            <a:lnSpc>
              <a:spcPct val="90000"/>
            </a:lnSpc>
            <a:spcBef>
              <a:spcPct val="0"/>
            </a:spcBef>
            <a:spcAft>
              <a:spcPct val="35000"/>
            </a:spcAft>
            <a:buNone/>
          </a:pPr>
          <a:r>
            <a:rPr lang="en-GB" sz="2000" kern="1200" dirty="0"/>
            <a:t>Acquiring the resources &amp; understanding needed to scope a first natural capital assessment</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14</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15</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59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805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825420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t>
            </a:r>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21</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96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23</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24</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1937622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Ope</a:t>
            </a:r>
            <a:r>
              <a:rPr lang="en-GB" sz="1800" dirty="0">
                <a:effectLst/>
                <a:latin typeface="Calibri" panose="020F0502020204030204" pitchFamily="34" charset="0"/>
                <a:ea typeface="Calibri" panose="020F0502020204030204" pitchFamily="34" charset="0"/>
                <a:cs typeface="Arial" panose="020B0604020202020204" pitchFamily="34" charset="0"/>
              </a:rPr>
              <a:t>rational risk – Vale damn collapse</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Reputation risk – increased public &amp; consumer awareness of environmental and social damages + </a:t>
            </a:r>
            <a:r>
              <a:rPr lang="en-GB" sz="1800" kern="1200" dirty="0">
                <a:effectLst/>
                <a:latin typeface="Calibri" panose="020F0502020204030204" pitchFamily="34" charset="0"/>
                <a:ea typeface="Calibri" panose="020F0502020204030204" pitchFamily="34" charset="0"/>
                <a:cs typeface="Arial" panose="020B0604020202020204" pitchFamily="34" charset="0"/>
              </a:rPr>
              <a:t>consumers are increasingly demanding assurance that the products they buy are produced in way that protect our environment and respect human rights – link with SOCIETAL risks – health impacts on local communities, social license to operate</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Legal risk –</a:t>
            </a:r>
            <a:r>
              <a:rPr lang="en-GB" sz="1800" kern="1200" dirty="0">
                <a:effectLst/>
                <a:latin typeface="Calibri" panose="020F0502020204030204" pitchFamily="34" charset="0"/>
                <a:ea typeface="Calibri" panose="020F0502020204030204" pitchFamily="34" charset="0"/>
                <a:cs typeface="Arial" panose="020B0604020202020204" pitchFamily="34" charset="0"/>
              </a:rPr>
              <a:t> Texas oil company, Anadarko Petroleum, has agreed to pay $5.1 billion for a vast environmental clean-up - aimed at restoring thousands of sites polluted by toxins and compensating thousands of people with personal injury claims. </a:t>
            </a:r>
            <a:r>
              <a:rPr lang="en-GB" sz="1800" u="sng" dirty="0">
                <a:effectLst/>
                <a:latin typeface="Calibri" panose="020F0502020204030204" pitchFamily="34" charset="0"/>
                <a:ea typeface="Calibri" panose="020F0502020204030204" pitchFamily="34" charset="0"/>
                <a:cs typeface="Arial" panose="020B0604020202020204" pitchFamily="34" charset="0"/>
              </a:rPr>
              <a:t>https://www.nytimes.com/2014/04/04/business/energy-environment/anadarko-petroleum-to-pay-5-1-billion-to-settle-pollution-case.html</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Financial risk – Underlying all of these risks &amp; opportunities are financial ones! As we have seen, these risks imply important financial costs. </a:t>
            </a:r>
            <a:r>
              <a:rPr lang="en-US" sz="1800" dirty="0">
                <a:effectLst/>
                <a:latin typeface="Calibri" panose="020F0502020204030204" pitchFamily="34" charset="0"/>
                <a:ea typeface="Calibri" panose="020F0502020204030204" pitchFamily="34" charset="0"/>
                <a:cs typeface="Arial" panose="020B0604020202020204" pitchFamily="34" charset="0"/>
              </a:rPr>
              <a:t>Canadian gold mining company, </a:t>
            </a:r>
            <a:r>
              <a:rPr lang="en-US" sz="1800" dirty="0" err="1">
                <a:effectLst/>
                <a:latin typeface="Calibri" panose="020F0502020204030204" pitchFamily="34" charset="0"/>
                <a:ea typeface="Calibri" panose="020F0502020204030204" pitchFamily="34" charset="0"/>
                <a:cs typeface="Arial" panose="020B0604020202020204" pitchFamily="34" charset="0"/>
              </a:rPr>
              <a:t>Infinito</a:t>
            </a:r>
            <a:r>
              <a:rPr lang="en-US" sz="1800" dirty="0">
                <a:effectLst/>
                <a:latin typeface="Calibri" panose="020F0502020204030204" pitchFamily="34" charset="0"/>
                <a:ea typeface="Calibri" panose="020F0502020204030204" pitchFamily="34" charset="0"/>
                <a:cs typeface="Arial" panose="020B0604020202020204" pitchFamily="34" charset="0"/>
              </a:rPr>
              <a:t> Gold, lost over 50% of its share value as a result of the withdrawal of a mining concession in Costa Rica due to concerns about the potential impacts on agriculture, endangered species and forests. This led to a reference in the audit accounts to material uncertainties regarding the company’s ability to continue as a going concern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Source: KPMG, Flora and Fauna International, Acca, </a:t>
            </a:r>
            <a:r>
              <a:rPr lang="en-US" sz="1800" i="1" u="sng" dirty="0">
                <a:effectLst/>
                <a:latin typeface="Calibri" panose="020F0502020204030204" pitchFamily="34" charset="0"/>
                <a:ea typeface="Calibri" panose="020F0502020204030204" pitchFamily="34" charset="0"/>
                <a:cs typeface="Arial" panose="020B0604020202020204" pitchFamily="34" charset="0"/>
              </a:rPr>
              <a:t>Is natural capital a material issue </a:t>
            </a:r>
            <a:r>
              <a:rPr lang="en-US" sz="1800" dirty="0">
                <a:effectLst/>
                <a:latin typeface="Calibri" panose="020F0502020204030204" pitchFamily="34" charset="0"/>
                <a:ea typeface="Calibri" panose="020F0502020204030204" pitchFamily="34" charset="0"/>
                <a:cs typeface="Arial" panose="020B0604020202020204" pitchFamily="34" charset="0"/>
              </a:rPr>
              <a:t>(2012) 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natural disasters unmitigated by appropriate ecosystems), associated regulatory and legal risk, market risk from changing consumer preference as consumers become more aware &amp; discerning RE biodiversity, and supply chain risks. Examples: “Deforestation in the Agno River basin in the Philippines has led to such extensive river and reservoir siltation that the 100-megawatt </a:t>
            </a:r>
            <a:r>
              <a:rPr lang="en-US"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Binga</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hydroelectric facility can only operate intermittently”, Studies have shown that the total economic impact of Hurricane Katrina (approximately US$150 billion), was significantly higher than would have been the case if coastal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https://www.pwc.co.uk/assets/pdf/wef-biodiversity-and-business-risk.pdf</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the good news is that, where there is risk, there is opportunity to:</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Secure natural resources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Save costs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Manage future risks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Engage stakeholders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Operational opportunity – EDF rainwater harvesting to manage water scarcity risks leading to reduction in water consumption, economical &amp; energy savings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https://www.wbcsd.org/Programs/Food-Land-Water/Water/Circular-water-management/Resources/Case-studies/Rainwater-harvesting-for-water-reduction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Reputation opportunity – </a:t>
            </a:r>
            <a:r>
              <a:rPr lang="en-GB" sz="18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IKEA to use only renewable and recycled materials by 2030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https://www.reuters.com/article/us-ikea-sustainability/ikea-to-use-only-renewable-and-recycled-materials-by-2030-idUSKCN1J31CD</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Legal opportunity – 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startup</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for the last 15 years.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https://www.naturalinfrastructureforbusiness.org/wp-content/uploads/2015/11/DowUCC_NI4BizCaseStudy_ConstructedWetlands.pdf</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Image sources, clockwise from top left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Risks: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EPA via the BBC (</a:t>
            </a:r>
            <a:r>
              <a:rPr lang="en-US"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https://www.bbc.com/news/business-47432134</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Li-An Lim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Bill Oxford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Markus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Spiske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Opportunities: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EDP; Ikea; Union Carbide Corporation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794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28</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39591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3002893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31</a:t>
            </a:fld>
            <a:endParaRPr lang="en-US"/>
          </a:p>
        </p:txBody>
      </p:sp>
    </p:spTree>
    <p:extLst>
      <p:ext uri="{BB962C8B-B14F-4D97-AF65-F5344CB8AC3E}">
        <p14:creationId xmlns:p14="http://schemas.microsoft.com/office/powerpoint/2010/main" val="525767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32</a:t>
            </a:fld>
            <a:endParaRPr lang="en-US"/>
          </a:p>
        </p:txBody>
      </p:sp>
    </p:spTree>
    <p:extLst>
      <p:ext uri="{BB962C8B-B14F-4D97-AF65-F5344CB8AC3E}">
        <p14:creationId xmlns:p14="http://schemas.microsoft.com/office/powerpoint/2010/main" val="3728777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33</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34</a:t>
            </a:fld>
            <a:endParaRPr lang="en-US"/>
          </a:p>
        </p:txBody>
      </p:sp>
    </p:spTree>
    <p:extLst>
      <p:ext uri="{BB962C8B-B14F-4D97-AF65-F5344CB8AC3E}">
        <p14:creationId xmlns:p14="http://schemas.microsoft.com/office/powerpoint/2010/main" val="1730218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2523099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92582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37</a:t>
            </a:fld>
            <a:endParaRPr lang="en-US"/>
          </a:p>
        </p:txBody>
      </p:sp>
    </p:spTree>
    <p:extLst>
      <p:ext uri="{BB962C8B-B14F-4D97-AF65-F5344CB8AC3E}">
        <p14:creationId xmlns:p14="http://schemas.microsoft.com/office/powerpoint/2010/main" val="1434054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38</a:t>
            </a:fld>
            <a:endParaRPr lang="en-US"/>
          </a:p>
        </p:txBody>
      </p:sp>
    </p:spTree>
    <p:extLst>
      <p:ext uri="{BB962C8B-B14F-4D97-AF65-F5344CB8AC3E}">
        <p14:creationId xmlns:p14="http://schemas.microsoft.com/office/powerpoint/2010/main" val="581387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39</a:t>
            </a:fld>
            <a:endParaRPr lang="en-US"/>
          </a:p>
        </p:txBody>
      </p:sp>
    </p:spTree>
    <p:extLst>
      <p:ext uri="{BB962C8B-B14F-4D97-AF65-F5344CB8AC3E}">
        <p14:creationId xmlns:p14="http://schemas.microsoft.com/office/powerpoint/2010/main" val="3234698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3558177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41</a:t>
            </a:fld>
            <a:endParaRPr lang="en-US"/>
          </a:p>
        </p:txBody>
      </p:sp>
    </p:spTree>
    <p:extLst>
      <p:ext uri="{BB962C8B-B14F-4D97-AF65-F5344CB8AC3E}">
        <p14:creationId xmlns:p14="http://schemas.microsoft.com/office/powerpoint/2010/main" val="4294522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2945238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3494647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44</a:t>
            </a:fld>
            <a:endParaRPr lang="en-US"/>
          </a:p>
        </p:txBody>
      </p:sp>
    </p:spTree>
    <p:extLst>
      <p:ext uri="{BB962C8B-B14F-4D97-AF65-F5344CB8AC3E}">
        <p14:creationId xmlns:p14="http://schemas.microsoft.com/office/powerpoint/2010/main" val="1349999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45</a:t>
            </a:fld>
            <a:endParaRPr lang="en-US"/>
          </a:p>
        </p:txBody>
      </p:sp>
    </p:spTree>
    <p:extLst>
      <p:ext uri="{BB962C8B-B14F-4D97-AF65-F5344CB8AC3E}">
        <p14:creationId xmlns:p14="http://schemas.microsoft.com/office/powerpoint/2010/main" val="1167923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1463307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47</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1962300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i="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67801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50</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US" b="0"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51</a:t>
            </a:fld>
            <a:endParaRPr lang="en-US"/>
          </a:p>
        </p:txBody>
      </p:sp>
    </p:spTree>
    <p:extLst>
      <p:ext uri="{BB962C8B-B14F-4D97-AF65-F5344CB8AC3E}">
        <p14:creationId xmlns:p14="http://schemas.microsoft.com/office/powerpoint/2010/main" val="3328128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3408085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53</a:t>
            </a:fld>
            <a:endParaRPr lang="en-US"/>
          </a:p>
        </p:txBody>
      </p:sp>
    </p:spTree>
    <p:extLst>
      <p:ext uri="{BB962C8B-B14F-4D97-AF65-F5344CB8AC3E}">
        <p14:creationId xmlns:p14="http://schemas.microsoft.com/office/powerpoint/2010/main" val="1902060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54</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5695" lvl="8" indent="-308555" defTabSz="914258">
              <a:spcAft>
                <a:spcPts val="405"/>
              </a:spcAft>
              <a:buClr>
                <a:srgbClr val="00B050"/>
              </a:buClr>
              <a:defRPr/>
            </a:pPr>
            <a:endParaRPr lang="en-US" dirty="0"/>
          </a:p>
        </p:txBody>
      </p:sp>
      <p:sp>
        <p:nvSpPr>
          <p:cNvPr id="4" name="Slide Number Placeholder 3"/>
          <p:cNvSpPr>
            <a:spLocks noGrp="1"/>
          </p:cNvSpPr>
          <p:nvPr>
            <p:ph type="sldNum" sz="quarter" idx="5"/>
          </p:nvPr>
        </p:nvSpPr>
        <p:spPr/>
        <p:txBody>
          <a:bodyPr/>
          <a:lstStyle/>
          <a:p>
            <a:fld id="{7DBAF288-DB09-4B38-A774-AED1A4768F10}" type="slidenum">
              <a:rPr lang="en-GB" smtClean="0"/>
              <a:t>57</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58</a:t>
            </a:fld>
            <a:endParaRPr lang="en-CH"/>
          </a:p>
        </p:txBody>
      </p:sp>
    </p:spTree>
    <p:extLst>
      <p:ext uri="{BB962C8B-B14F-4D97-AF65-F5344CB8AC3E}">
        <p14:creationId xmlns:p14="http://schemas.microsoft.com/office/powerpoint/2010/main" val="3373717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190599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3352675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61</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62</a:t>
            </a:fld>
            <a:endParaRPr lang="en-US"/>
          </a:p>
        </p:txBody>
      </p:sp>
    </p:spTree>
    <p:extLst>
      <p:ext uri="{BB962C8B-B14F-4D97-AF65-F5344CB8AC3E}">
        <p14:creationId xmlns:p14="http://schemas.microsoft.com/office/powerpoint/2010/main" val="3555432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dirty="0"/>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63</a:t>
            </a:fld>
            <a:endParaRPr lang="en-US"/>
          </a:p>
        </p:txBody>
      </p:sp>
    </p:spTree>
    <p:extLst>
      <p:ext uri="{BB962C8B-B14F-4D97-AF65-F5344CB8AC3E}">
        <p14:creationId xmlns:p14="http://schemas.microsoft.com/office/powerpoint/2010/main" val="3670471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64</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defTabSz="1752723">
              <a:defRPr/>
            </a:pPr>
            <a:fld id="{8BA301F5-20D8-456B-8F82-D08BC0ADD896}" type="slidenum">
              <a:rPr lang="en-CH">
                <a:solidFill>
                  <a:prstClr val="black"/>
                </a:solidFill>
                <a:latin typeface="Calibri" panose="020F0502020204030204"/>
              </a:rPr>
              <a:pPr defTabSz="1752723">
                <a:defRPr/>
              </a:pPr>
              <a:t>65</a:t>
            </a:fld>
            <a:endParaRPr lang="en-CH">
              <a:solidFill>
                <a:prstClr val="black"/>
              </a:solidFill>
              <a:latin typeface="Calibri" panose="020F0502020204030204"/>
            </a:endParaRPr>
          </a:p>
        </p:txBody>
      </p:sp>
    </p:spTree>
    <p:extLst>
      <p:ext uri="{BB962C8B-B14F-4D97-AF65-F5344CB8AC3E}">
        <p14:creationId xmlns:p14="http://schemas.microsoft.com/office/powerpoint/2010/main" val="42851474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2767593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681CC-C11B-3645-8C41-4F5A9A85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44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u="none" dirty="0">
              <a:solidFill>
                <a:srgbClr val="FF0000"/>
              </a:solidFill>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a:t>
            </a:fld>
            <a:endParaRPr lang="en-US"/>
          </a:p>
        </p:txBody>
      </p:sp>
    </p:spTree>
    <p:extLst>
      <p:ext uri="{BB962C8B-B14F-4D97-AF65-F5344CB8AC3E}">
        <p14:creationId xmlns:p14="http://schemas.microsoft.com/office/powerpoint/2010/main" val="257582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US"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385362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dirty="0"/>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17039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961406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LcVGh_UlqlE" TargetMode="External"/><Relationship Id="rId4" Type="http://schemas.openxmlformats.org/officeDocument/2006/relationships/hyperlink" Target="https://www.youtube.com/watch?v=3nLuyyFUlI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image" Target="../media/image30.png"/><Relationship Id="rId5" Type="http://schemas.openxmlformats.org/officeDocument/2006/relationships/hyperlink" Target="https://naturalcapitalcoalition.org/natural-capital-protocol/"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s://social-human-capital.org/wp-content/uploads/2020/01/Social-Human-Capital-Protocol_26.02.19.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38.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hyperlink" Target="https://events.wbcsd.org/virtual-meeting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littleblueresearch.com/"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tgm-3EQOU4"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sostenibilidad.argos.co/en/Value-Added-Statement-to-Society-VA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7.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7.sv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6.svg"/><Relationship Id="rId11" Type="http://schemas.openxmlformats.org/officeDocument/2006/relationships/image" Target="../media/image80.sv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hyperlink" Target="https://wevaluenature.eu/"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a:srcRect r="4411"/>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708063"/>
          </a:xfrm>
        </p:spPr>
        <p:txBody>
          <a:bodyPr>
            <a:noAutofit/>
          </a:bodyPr>
          <a:lstStyle/>
          <a:p>
            <a:r>
              <a:rPr lang="en-GB" sz="4000"/>
              <a:t>Business training on natural capital</a:t>
            </a:r>
            <a:endParaRPr lang="en-GB" sz="4000">
              <a:cs typeface="Arial"/>
            </a:endParaRPr>
          </a:p>
        </p:txBody>
      </p:sp>
      <p:sp>
        <p:nvSpPr>
          <p:cNvPr id="3" name="Subtitle 2"/>
          <p:cNvSpPr>
            <a:spLocks noGrp="1"/>
          </p:cNvSpPr>
          <p:nvPr>
            <p:ph type="subTitle" idx="1"/>
          </p:nvPr>
        </p:nvSpPr>
        <p:spPr>
          <a:xfrm>
            <a:off x="346892" y="3429000"/>
            <a:ext cx="3641392" cy="914400"/>
          </a:xfrm>
        </p:spPr>
        <p:txBody>
          <a:bodyPr vert="horz" lIns="91440" tIns="45721" rIns="91440" bIns="45721" rtlCol="0" anchor="t">
            <a:normAutofit/>
          </a:bodyPr>
          <a:lstStyle/>
          <a:p>
            <a:r>
              <a:rPr lang="en-GB" i="1">
                <a:solidFill>
                  <a:srgbClr val="23BAED"/>
                </a:solidFill>
              </a:rPr>
              <a:t>Scoping a natural capital assessment</a:t>
            </a:r>
            <a:endParaRPr lang="en-GB" i="1">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TextBox 5">
            <a:extLst>
              <a:ext uri="{FF2B5EF4-FFF2-40B4-BE49-F238E27FC236}">
                <a16:creationId xmlns:a16="http://schemas.microsoft.com/office/drawing/2014/main" id="{1FEE10DD-01B4-4746-B190-AAB00F696D13}"/>
              </a:ext>
            </a:extLst>
          </p:cNvPr>
          <p:cNvSpPr txBox="1"/>
          <p:nvPr/>
        </p:nvSpPr>
        <p:spPr>
          <a:xfrm>
            <a:off x="996013" y="4781552"/>
            <a:ext cx="2429415" cy="1217769"/>
          </a:xfrm>
          <a:prstGeom prst="rect">
            <a:avLst/>
          </a:prstGeom>
          <a:noFill/>
        </p:spPr>
        <p:txBody>
          <a:bodyPr wrap="square" rtlCol="0" anchor="t">
            <a:spAutoFit/>
          </a:bodyPr>
          <a:lstStyle/>
          <a:p>
            <a:pPr algn="ctr">
              <a:lnSpc>
                <a:spcPct val="90000"/>
              </a:lnSpc>
              <a:spcBef>
                <a:spcPts val="1001"/>
              </a:spcBef>
              <a:buClr>
                <a:srgbClr val="23BAED"/>
              </a:buClr>
            </a:pPr>
            <a:r>
              <a:rPr lang="en-GB" sz="2400" dirty="0">
                <a:solidFill>
                  <a:schemeClr val="tx1">
                    <a:lumMod val="65000"/>
                    <a:lumOff val="35000"/>
                  </a:schemeClr>
                </a:solidFill>
                <a:latin typeface="+mj-lt"/>
                <a:ea typeface="+mj-ea"/>
                <a:cs typeface="+mj-cs"/>
              </a:rPr>
              <a:t>One-hour training session</a:t>
            </a:r>
            <a:endParaRPr lang="en-GB" sz="2400"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sz="2400" b="1" dirty="0">
                <a:solidFill>
                  <a:schemeClr val="tx1">
                    <a:lumMod val="65000"/>
                    <a:lumOff val="35000"/>
                  </a:schemeClr>
                </a:solidFill>
                <a:latin typeface="+mj-lt"/>
                <a:ea typeface="+mj-ea"/>
                <a:cs typeface="Arial"/>
              </a:rPr>
              <a:t>DATE</a:t>
            </a: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12"/>
          </p:nvPr>
        </p:nvSpPr>
        <p:spPr/>
        <p:txBody>
          <a:bodyPr/>
          <a:lstStyle/>
          <a:p>
            <a:fld id="{971CEC84-1649-40CE-BFF6-7286506FEA08}" type="slidenum">
              <a:rPr lang="en-GB" smtClean="0"/>
              <a:pPr/>
              <a:t>1</a:t>
            </a:fld>
            <a:endParaRPr lang="en-GB"/>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lide Number Placeholder 5">
            <a:extLst>
              <a:ext uri="{FF2B5EF4-FFF2-40B4-BE49-F238E27FC236}">
                <a16:creationId xmlns:a16="http://schemas.microsoft.com/office/drawing/2014/main" id="{5D6369CE-101F-FA40-831C-74719BD06B35}"/>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209645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dirty="0"/>
              <a:t>insert picture of trainer</a:t>
            </a:r>
            <a:endParaRPr lang="en-US" sz="1801" dirty="0"/>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427766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lstStyle/>
          <a:p>
            <a:r>
              <a:rPr lang="en-GB">
                <a:solidFill>
                  <a:srgbClr val="595959"/>
                </a:solidFill>
              </a:rPr>
              <a:t>Who is in the room</a:t>
            </a:r>
            <a:endParaRPr lang="en-GB">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extLst>
              <p:ext uri="{D42A27DB-BD31-4B8C-83A1-F6EECF244321}">
                <p14:modId xmlns:p14="http://schemas.microsoft.com/office/powerpoint/2010/main" val="3169783402"/>
              </p:ext>
            </p:extLst>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6" name="Slide Number Placeholder 5">
            <a:extLst>
              <a:ext uri="{FF2B5EF4-FFF2-40B4-BE49-F238E27FC236}">
                <a16:creationId xmlns:a16="http://schemas.microsoft.com/office/drawing/2014/main" id="{D6F2A0AA-E8E8-2C41-9628-3441214E4B9C}"/>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10982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dirty="0"/>
              <a:t>Please tell us more by sharing :</a:t>
            </a:r>
          </a:p>
          <a:p>
            <a:pPr marL="457177" lvl="1" indent="0">
              <a:lnSpc>
                <a:spcPct val="150000"/>
              </a:lnSpc>
              <a:buNone/>
            </a:pPr>
            <a:endParaRPr lang="en-US" dirty="0"/>
          </a:p>
          <a:p>
            <a:pPr lvl="1">
              <a:lnSpc>
                <a:spcPct val="150000"/>
              </a:lnSpc>
            </a:pPr>
            <a:r>
              <a:rPr lang="en-US" dirty="0"/>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5906447" y="4499180"/>
            <a:ext cx="4562475" cy="485739"/>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6866231" y="4429882"/>
            <a:ext cx="690283" cy="624335"/>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421824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dirty="0"/>
              <a:t>Ice breaker</a:t>
            </a:r>
            <a:endParaRPr lang="en-US" dirty="0"/>
          </a:p>
          <a:p>
            <a:pPr marL="456565" lvl="1" indent="0">
              <a:lnSpc>
                <a:spcPct val="150000"/>
              </a:lnSpc>
              <a:buNone/>
            </a:pPr>
            <a:endParaRPr lang="en-US" dirty="0">
              <a:cs typeface="Arial"/>
            </a:endParaRPr>
          </a:p>
          <a:p>
            <a:pPr marL="685165" lvl="1" indent="-227965">
              <a:lnSpc>
                <a:spcPct val="150000"/>
              </a:lnSpc>
            </a:pPr>
            <a:r>
              <a:rPr lang="en-US" dirty="0"/>
              <a:t>On your tables please introduce yourselves by sharing your name, company, role and why you are interested in scoping a natural capital assessment</a:t>
            </a:r>
            <a:endParaRPr lang="en-US" dirty="0">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14</a:t>
            </a:fld>
            <a:endParaRPr lang="en-GB"/>
          </a:p>
        </p:txBody>
      </p:sp>
    </p:spTree>
    <p:extLst>
      <p:ext uri="{BB962C8B-B14F-4D97-AF65-F5344CB8AC3E}">
        <p14:creationId xmlns:p14="http://schemas.microsoft.com/office/powerpoint/2010/main" val="82150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a:solidFill>
                  <a:srgbClr val="23BAED"/>
                </a:solidFill>
              </a:rPr>
              <a:t>Setting the scene </a:t>
            </a:r>
            <a:br>
              <a:rPr lang="en-GB" sz="4000" b="1">
                <a:solidFill>
                  <a:srgbClr val="23BAED"/>
                </a:solidFill>
              </a:rPr>
            </a:br>
            <a:r>
              <a:rPr lang="en-GB" sz="4000" b="1">
                <a:solidFill>
                  <a:srgbClr val="23BAED"/>
                </a:solidFill>
              </a:rPr>
              <a:t>and a brief re-cap on natural capital</a:t>
            </a:r>
            <a:endParaRPr lang="en-GB" sz="40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384630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dirty="0"/>
              <a:t>Keeping up momentum during the COVID-19 crisis</a:t>
            </a:r>
            <a:endParaRPr lang="en-GB" dirty="0">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332128"/>
            <a:ext cx="8945308" cy="4351339"/>
          </a:xfrm>
        </p:spPr>
        <p:txBody>
          <a:bodyPr vert="horz" lIns="91440" tIns="45720" rIns="91440" bIns="45720" rtlCol="0" anchor="t">
            <a:noAutofit/>
          </a:bodyPr>
          <a:lstStyle/>
          <a:p>
            <a:pPr marL="227965" indent="-227965"/>
            <a:r>
              <a:rPr lang="en-GB" sz="2800" dirty="0">
                <a:solidFill>
                  <a:srgbClr val="595959"/>
                </a:solidFill>
              </a:rPr>
              <a:t>Institutions urging a</a:t>
            </a:r>
            <a:r>
              <a:rPr lang="en-GB" sz="2800" dirty="0">
                <a:solidFill>
                  <a:srgbClr val="23BAED"/>
                </a:solidFill>
              </a:rPr>
              <a:t> green recovery from covid-19</a:t>
            </a:r>
            <a:endParaRPr lang="en-US" sz="2800" dirty="0">
              <a:cs typeface="Arial"/>
            </a:endParaRPr>
          </a:p>
          <a:p>
            <a:pPr marL="227965" indent="-227965"/>
            <a:r>
              <a:rPr lang="en-GB" sz="2800" dirty="0">
                <a:solidFill>
                  <a:srgbClr val="595959"/>
                </a:solidFill>
                <a:cs typeface="Arial"/>
              </a:rPr>
              <a:t>Christine Lagarde, President of ECB:</a:t>
            </a:r>
            <a:r>
              <a:rPr lang="en-GB" sz="2800" dirty="0">
                <a:solidFill>
                  <a:srgbClr val="23BAED"/>
                </a:solidFill>
                <a:cs typeface="Arial"/>
              </a:rPr>
              <a:t> "transition towards a greener economy is a crucial part of economic recovery"</a:t>
            </a:r>
          </a:p>
          <a:p>
            <a:pPr marL="227965" indent="-227965"/>
            <a:r>
              <a:rPr lang="en-GB" sz="2800" dirty="0">
                <a:solidFill>
                  <a:srgbClr val="23BAED"/>
                </a:solidFill>
              </a:rPr>
              <a:t>"Business as usual" is vulnerable </a:t>
            </a:r>
            <a:r>
              <a:rPr lang="en-GB" sz="2800" dirty="0"/>
              <a:t>to a range of outside influences, not just market forces</a:t>
            </a:r>
            <a:endParaRPr lang="en-GB" sz="2800" dirty="0">
              <a:solidFill>
                <a:srgbClr val="23BAED"/>
              </a:solidFill>
              <a:cs typeface="Arial"/>
            </a:endParaRPr>
          </a:p>
          <a:p>
            <a:pPr marL="227965" indent="-227965"/>
            <a:r>
              <a:rPr lang="en-GB" sz="2800" dirty="0"/>
              <a:t>The need for business to take into consideration </a:t>
            </a:r>
            <a:r>
              <a:rPr lang="en-GB" sz="2800" dirty="0">
                <a:solidFill>
                  <a:srgbClr val="23BAED"/>
                </a:solidFill>
              </a:rPr>
              <a:t>all capitals</a:t>
            </a:r>
            <a:endParaRPr lang="en-GB" sz="2800" dirty="0">
              <a:solidFill>
                <a:srgbClr val="23BAED"/>
              </a:solidFill>
              <a:cs typeface="Arial"/>
            </a:endParaRPr>
          </a:p>
          <a:p>
            <a:pPr marL="227965" indent="-227965"/>
            <a:r>
              <a:rPr lang="en-GB" sz="2800" dirty="0"/>
              <a:t>The crisis shows why understanding </a:t>
            </a:r>
            <a:r>
              <a:rPr lang="en-GB" sz="2800" dirty="0">
                <a:solidFill>
                  <a:srgbClr val="23BAED"/>
                </a:solidFill>
              </a:rPr>
              <a:t>stakeholder values </a:t>
            </a:r>
            <a:r>
              <a:rPr lang="en-GB" sz="2800" dirty="0"/>
              <a:t>is important for decision making</a:t>
            </a:r>
            <a:endParaRPr lang="en-GB" sz="2800" dirty="0">
              <a:cs typeface="Arial"/>
            </a:endParaRPr>
          </a:p>
        </p:txBody>
      </p:sp>
      <p:sp>
        <p:nvSpPr>
          <p:cNvPr id="5" name="Oval 4">
            <a:extLst>
              <a:ext uri="{FF2B5EF4-FFF2-40B4-BE49-F238E27FC236}">
                <a16:creationId xmlns:a16="http://schemas.microsoft.com/office/drawing/2014/main" id="{54932BC6-45B7-44B2-B053-460C275A961C}"/>
              </a:ext>
            </a:extLst>
          </p:cNvPr>
          <p:cNvSpPr/>
          <p:nvPr/>
        </p:nvSpPr>
        <p:spPr>
          <a:xfrm>
            <a:off x="9259505" y="1896181"/>
            <a:ext cx="2358191" cy="230043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6" name="TextBox 5">
            <a:extLst>
              <a:ext uri="{FF2B5EF4-FFF2-40B4-BE49-F238E27FC236}">
                <a16:creationId xmlns:a16="http://schemas.microsoft.com/office/drawing/2014/main" id="{DBA5C3A0-921A-4200-B205-E49DDBF1B6D4}"/>
              </a:ext>
            </a:extLst>
          </p:cNvPr>
          <p:cNvSpPr txBox="1"/>
          <p:nvPr/>
        </p:nvSpPr>
        <p:spPr>
          <a:xfrm>
            <a:off x="9572326" y="2446235"/>
            <a:ext cx="1732548" cy="1200329"/>
          </a:xfrm>
          <a:prstGeom prst="rect">
            <a:avLst/>
          </a:prstGeom>
          <a:noFill/>
        </p:spPr>
        <p:txBody>
          <a:bodyPr wrap="square" rtlCol="0">
            <a:spAutoFit/>
          </a:bodyPr>
          <a:lstStyle/>
          <a:p>
            <a:pPr algn="ctr"/>
            <a:r>
              <a:rPr lang="en-US" sz="2400">
                <a:solidFill>
                  <a:schemeClr val="tx1">
                    <a:lumMod val="65000"/>
                    <a:lumOff val="35000"/>
                  </a:schemeClr>
                </a:solidFill>
              </a:rPr>
              <a:t>What have we learnt so far?</a:t>
            </a:r>
            <a:endParaRPr lang="en-CH" sz="240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156099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76DE-9F48-4CD5-B3BC-C59788205D8E}"/>
              </a:ext>
            </a:extLst>
          </p:cNvPr>
          <p:cNvSpPr>
            <a:spLocks noGrp="1"/>
          </p:cNvSpPr>
          <p:nvPr>
            <p:ph type="title"/>
          </p:nvPr>
        </p:nvSpPr>
        <p:spPr/>
        <p:txBody>
          <a:bodyPr/>
          <a:lstStyle/>
          <a:p>
            <a:r>
              <a:rPr lang="en-US" dirty="0"/>
              <a:t>Optional videos to set the scene</a:t>
            </a:r>
            <a:endParaRPr lang="en-CH" dirty="0"/>
          </a:p>
        </p:txBody>
      </p:sp>
      <p:sp>
        <p:nvSpPr>
          <p:cNvPr id="3" name="Content Placeholder 2">
            <a:extLst>
              <a:ext uri="{FF2B5EF4-FFF2-40B4-BE49-F238E27FC236}">
                <a16:creationId xmlns:a16="http://schemas.microsoft.com/office/drawing/2014/main" id="{5A2C9AFB-2124-4DA2-BB02-DCE46A890F39}"/>
              </a:ext>
            </a:extLst>
          </p:cNvPr>
          <p:cNvSpPr>
            <a:spLocks noGrp="1"/>
          </p:cNvSpPr>
          <p:nvPr>
            <p:ph idx="1"/>
          </p:nvPr>
        </p:nvSpPr>
        <p:spPr>
          <a:xfrm>
            <a:off x="314195" y="1853410"/>
            <a:ext cx="9923818" cy="4351338"/>
          </a:xfrm>
        </p:spPr>
        <p:txBody>
          <a:bodyPr/>
          <a:lstStyle/>
          <a:p>
            <a:r>
              <a:rPr lang="en-US" dirty="0"/>
              <a:t>Pitch for nature video: </a:t>
            </a:r>
            <a:r>
              <a:rPr lang="en-US" dirty="0">
                <a:hlinkClick r:id="rId3"/>
              </a:rPr>
              <a:t>https://www.youtube.com/watch?v=IyL272Q1N0s</a:t>
            </a:r>
            <a:endParaRPr lang="en-US" dirty="0"/>
          </a:p>
          <a:p>
            <a:r>
              <a:rPr lang="en-US" dirty="0"/>
              <a:t>WBCSD video – what’s you relationship with nature?</a:t>
            </a:r>
          </a:p>
          <a:p>
            <a:pPr marL="0" indent="0">
              <a:buNone/>
            </a:pPr>
            <a:r>
              <a:rPr lang="en-US" dirty="0">
                <a:hlinkClick r:id="rId4"/>
              </a:rPr>
              <a:t>https://www.youtube.com/watch?v=3nLuyyFUlIk</a:t>
            </a:r>
            <a:endParaRPr lang="en-US" dirty="0"/>
          </a:p>
          <a:p>
            <a:r>
              <a:rPr lang="en-US" dirty="0"/>
              <a:t>GSFA 2019, WBCSD video – Business is investing in nature</a:t>
            </a:r>
          </a:p>
          <a:p>
            <a:pPr marL="0" indent="0">
              <a:buNone/>
            </a:pPr>
            <a:r>
              <a:rPr lang="en-US" dirty="0">
                <a:hlinkClick r:id="rId5"/>
              </a:rPr>
              <a:t>https://www.youtube.com/watch?v=LcVGh_UlqlE</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E67A752-A1E8-2248-9B21-46D89EF7680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4990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792651"/>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644170"/>
            <a:ext cx="2906897" cy="1569660"/>
          </a:xfrm>
          <a:prstGeom prst="rect">
            <a:avLst/>
          </a:prstGeom>
          <a:noFill/>
        </p:spPr>
        <p:txBody>
          <a:bodyPr wrap="square" rtlCol="0" anchor="t">
            <a:spAutoFit/>
          </a:bodyPr>
          <a:lstStyle/>
          <a:p>
            <a:pPr algn="ctr"/>
            <a:r>
              <a:rPr lang="en-US" sz="3200">
                <a:solidFill>
                  <a:schemeClr val="lt1"/>
                </a:solidFill>
              </a:rPr>
              <a:t>How do you define natural capital?</a:t>
            </a: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18</a:t>
            </a:fld>
            <a:endParaRPr lang="en-GB"/>
          </a:p>
        </p:txBody>
      </p:sp>
    </p:spTree>
    <p:extLst>
      <p:ext uri="{BB962C8B-B14F-4D97-AF65-F5344CB8AC3E}">
        <p14:creationId xmlns:p14="http://schemas.microsoft.com/office/powerpoint/2010/main" val="381189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F4A14B49-C4E4-D741-A2C5-122E3205B6FD}"/>
              </a:ext>
            </a:extLst>
          </p:cNvPr>
          <p:cNvSpPr>
            <a:spLocks noGrp="1"/>
          </p:cNvSpPr>
          <p:nvPr>
            <p:ph type="sldNum" sz="quarter" idx="12"/>
          </p:nvPr>
        </p:nvSpPr>
        <p:spPr/>
        <p:txBody>
          <a:bodyPr/>
          <a:lstStyle/>
          <a:p>
            <a:fld id="{971CEC84-1649-40CE-BFF6-7286506FEA08}" type="slidenum">
              <a:rPr lang="en-GB" smtClean="0"/>
              <a:pPr/>
              <a:t>19</a:t>
            </a:fld>
            <a:endParaRPr lang="en-GB"/>
          </a:p>
        </p:txBody>
      </p:sp>
    </p:spTree>
    <p:extLst>
      <p:ext uri="{BB962C8B-B14F-4D97-AF65-F5344CB8AC3E}">
        <p14:creationId xmlns:p14="http://schemas.microsoft.com/office/powerpoint/2010/main" val="178700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a:solidFill>
                  <a:srgbClr val="595959"/>
                </a:solidFill>
                <a:latin typeface="Arial"/>
              </a:rPr>
              <a:t>Sharing</a:t>
            </a:r>
            <a:r>
              <a:rPr lang="en-GB" sz="2201" b="1">
                <a:solidFill>
                  <a:srgbClr val="595959"/>
                </a:solidFill>
                <a:latin typeface="Arial"/>
              </a:rPr>
              <a:t> research, resources &amp; best practices</a:t>
            </a:r>
            <a:r>
              <a:rPr lang="en-GB" sz="2201">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Identifying </a:t>
            </a:r>
            <a:r>
              <a:rPr lang="en-GB" sz="2201" b="1">
                <a:solidFill>
                  <a:srgbClr val="595959"/>
                </a:solidFill>
                <a:latin typeface="Arial"/>
              </a:rPr>
              <a:t>barriers &amp; opportunities </a:t>
            </a:r>
            <a:r>
              <a:rPr lang="en-GB" sz="2201">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a:solidFill>
                  <a:srgbClr val="595959"/>
                </a:solidFill>
                <a:latin typeface="Arial"/>
              </a:rPr>
              <a:t>Providing practical support </a:t>
            </a:r>
            <a:r>
              <a:rPr lang="en-GB" sz="2201">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Reinforcing &amp; boosting the work of the </a:t>
            </a:r>
            <a:r>
              <a:rPr lang="en-GB" sz="2201" b="1">
                <a:solidFill>
                  <a:srgbClr val="595959"/>
                </a:solidFill>
                <a:latin typeface="Arial"/>
              </a:rPr>
              <a:t>Natural Capital Coalition.</a:t>
            </a:r>
          </a:p>
          <a:p>
            <a:pPr defTabSz="914354">
              <a:defRPr/>
            </a:pPr>
            <a:endParaRPr lang="en-CH" sz="1801">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3594530" y="3222971"/>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solidFill>
                  <a:srgbClr val="595959"/>
                </a:solidFill>
              </a:rPr>
              <a:t>Answer: 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11203355" cy="1962845"/>
          </a:xfrm>
          <a:prstGeom prst="rect">
            <a:avLst/>
          </a:prstGeom>
        </p:spPr>
        <p:txBody>
          <a:bodyPr wrap="square">
            <a:spAutoFit/>
          </a:bodyPr>
          <a:lstStyle/>
          <a:p>
            <a:pPr defTabSz="914354">
              <a:lnSpc>
                <a:spcPct val="130000"/>
              </a:lnSpc>
              <a:defRPr/>
            </a:pPr>
            <a:r>
              <a:rPr lang="en-GB" sz="2400" b="1" dirty="0">
                <a:solidFill>
                  <a:srgbClr val="595959"/>
                </a:solidFill>
                <a:latin typeface="Arial"/>
              </a:rPr>
              <a:t>Natural capital </a:t>
            </a:r>
            <a:r>
              <a:rPr lang="en-GB" sz="2400" dirty="0">
                <a:solidFill>
                  <a:srgbClr val="595959"/>
                </a:solidFill>
                <a:latin typeface="Arial"/>
              </a:rPr>
              <a:t>is the stock of </a:t>
            </a:r>
            <a:r>
              <a:rPr lang="en-GB" sz="2400" b="1" dirty="0">
                <a:solidFill>
                  <a:srgbClr val="23BAED"/>
                </a:solidFill>
                <a:latin typeface="Arial"/>
              </a:rPr>
              <a:t>renewable and non-renewable natural resources</a:t>
            </a:r>
            <a:r>
              <a:rPr lang="en-GB" sz="2400" dirty="0">
                <a:latin typeface="Arial"/>
              </a:rPr>
              <a:t>, </a:t>
            </a:r>
            <a:r>
              <a:rPr lang="en-GB" sz="2400" dirty="0">
                <a:solidFill>
                  <a:srgbClr val="595959"/>
                </a:solidFill>
                <a:latin typeface="Arial"/>
              </a:rPr>
              <a:t>(e.g. plants, animals, air water, soils, minerals) that combine to yield a </a:t>
            </a:r>
            <a:r>
              <a:rPr lang="en-GB" sz="2400" b="1" dirty="0">
                <a:solidFill>
                  <a:srgbClr val="23BAED"/>
                </a:solidFill>
                <a:latin typeface="Arial"/>
              </a:rPr>
              <a:t>flow of “services” </a:t>
            </a:r>
            <a:r>
              <a:rPr lang="en-GB" sz="2400" dirty="0">
                <a:solidFill>
                  <a:srgbClr val="595959"/>
                </a:solidFill>
                <a:latin typeface="Arial"/>
              </a:rPr>
              <a:t>to people.</a:t>
            </a:r>
            <a:r>
              <a:rPr lang="en-GB" sz="2400" b="1" dirty="0">
                <a:solidFill>
                  <a:srgbClr val="595959"/>
                </a:solidFill>
                <a:latin typeface="Arial"/>
              </a:rPr>
              <a:t> </a:t>
            </a:r>
            <a:r>
              <a:rPr lang="en-GB" sz="2400" dirty="0">
                <a:solidFill>
                  <a:srgbClr val="595959"/>
                </a:solidFill>
                <a:latin typeface="Arial"/>
              </a:rPr>
              <a:t>In turn, these flows provide </a:t>
            </a:r>
            <a:r>
              <a:rPr lang="en-GB" sz="2400" b="1" dirty="0">
                <a:solidFill>
                  <a:srgbClr val="595959"/>
                </a:solidFill>
                <a:latin typeface="Arial"/>
              </a:rPr>
              <a:t>value</a:t>
            </a:r>
            <a:r>
              <a:rPr lang="en-GB" sz="2400" dirty="0">
                <a:solidFill>
                  <a:srgbClr val="595959"/>
                </a:solidFill>
                <a:latin typeface="Aria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7" y="103874"/>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1439740" y="3602428"/>
            <a:ext cx="2069476" cy="2069476"/>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a:solidFill>
                  <a:prstClr val="white"/>
                </a:solidFill>
                <a:latin typeface="Arial"/>
              </a:rPr>
              <a:t>Biodiversity underpins both stocks and ecosystem services </a:t>
            </a:r>
            <a:endParaRPr lang="en-CH" sz="1801">
              <a:solidFill>
                <a:prstClr val="white"/>
              </a:solidFill>
              <a:latin typeface="Arial"/>
            </a:endParaRPr>
          </a:p>
        </p:txBody>
      </p:sp>
      <p:sp>
        <p:nvSpPr>
          <p:cNvPr id="12" name="TextBox 11">
            <a:extLst>
              <a:ext uri="{FF2B5EF4-FFF2-40B4-BE49-F238E27FC236}">
                <a16:creationId xmlns:a16="http://schemas.microsoft.com/office/drawing/2014/main" id="{0B7A89D0-B76F-4872-A3F8-97059C4A59FF}"/>
              </a:ext>
            </a:extLst>
          </p:cNvPr>
          <p:cNvSpPr txBox="1"/>
          <p:nvPr/>
        </p:nvSpPr>
        <p:spPr>
          <a:xfrm>
            <a:off x="6892047" y="5681034"/>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20</a:t>
            </a:fld>
            <a:endParaRPr lang="en-GB"/>
          </a:p>
        </p:txBody>
      </p:sp>
    </p:spTree>
    <p:extLst>
      <p:ext uri="{BB962C8B-B14F-4D97-AF65-F5344CB8AC3E}">
        <p14:creationId xmlns:p14="http://schemas.microsoft.com/office/powerpoint/2010/main" val="4247713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solidFill>
                  <a:srgbClr val="595959"/>
                </a:solidFill>
              </a:rPr>
              <a:t>Ecosystems Services</a:t>
            </a: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189214" y="103872"/>
            <a:ext cx="1907561" cy="1799263"/>
            <a:chOff x="4164440" y="3621813"/>
            <a:chExt cx="1371155" cy="1212497"/>
          </a:xfrm>
        </p:grpSpPr>
        <p:sp>
          <p:nvSpPr>
            <p:cNvPr id="6" name="Teardrop 5">
              <a:extLst>
                <a:ext uri="{FF2B5EF4-FFF2-40B4-BE49-F238E27FC236}">
                  <a16:creationId xmlns:a16="http://schemas.microsoft.com/office/drawing/2014/main" id="{53EF5CD5-CF5E-9E4B-99CE-62BE350664D1}"/>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60673" y="3823446"/>
              <a:ext cx="1227461" cy="809230"/>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 &amp; p.111 </a:t>
              </a: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categorised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 and</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10" name="TextBox 9">
            <a:extLst>
              <a:ext uri="{FF2B5EF4-FFF2-40B4-BE49-F238E27FC236}">
                <a16:creationId xmlns:a16="http://schemas.microsoft.com/office/drawing/2014/main" id="{9CBA9017-6D1B-7D47-9C45-BD3BE37F47A9}"/>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1" name="Oval 10">
            <a:extLst>
              <a:ext uri="{FF2B5EF4-FFF2-40B4-BE49-F238E27FC236}">
                <a16:creationId xmlns:a16="http://schemas.microsoft.com/office/drawing/2014/main" id="{3AE2697C-6854-4582-953D-4BC77DB91F15}"/>
              </a:ext>
            </a:extLst>
          </p:cNvPr>
          <p:cNvSpPr/>
          <p:nvPr/>
        </p:nvSpPr>
        <p:spPr>
          <a:xfrm>
            <a:off x="4675095" y="3366891"/>
            <a:ext cx="1451112"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EBC42A7C-A542-42F8-929A-B39E0F039B9D}"/>
              </a:ext>
            </a:extLst>
          </p:cNvPr>
          <p:cNvSpPr/>
          <p:nvPr/>
        </p:nvSpPr>
        <p:spPr>
          <a:xfrm>
            <a:off x="6886398" y="4243038"/>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0D65424F-0EA8-4DDC-90D3-83D38A2E9445}"/>
              </a:ext>
            </a:extLst>
          </p:cNvPr>
          <p:cNvSpPr/>
          <p:nvPr/>
        </p:nvSpPr>
        <p:spPr>
          <a:xfrm>
            <a:off x="8871981" y="3367417"/>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21</a:t>
            </a:fld>
            <a:endParaRPr lang="en-GB"/>
          </a:p>
        </p:txBody>
      </p:sp>
    </p:spTree>
    <p:extLst>
      <p:ext uri="{BB962C8B-B14F-4D97-AF65-F5344CB8AC3E}">
        <p14:creationId xmlns:p14="http://schemas.microsoft.com/office/powerpoint/2010/main" val="2067014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300144" y="1259612"/>
            <a:ext cx="7526222" cy="4075833"/>
          </a:xfrm>
          <a:prstGeom prst="rect">
            <a:avLst/>
          </a:prstGeom>
        </p:spPr>
      </p:pic>
      <p:grpSp>
        <p:nvGrpSpPr>
          <p:cNvPr id="3" name="Group 2">
            <a:extLst>
              <a:ext uri="{FF2B5EF4-FFF2-40B4-BE49-F238E27FC236}">
                <a16:creationId xmlns:a16="http://schemas.microsoft.com/office/drawing/2014/main" id="{C03270F5-05D6-4F4B-AF83-7611244BD77E}"/>
              </a:ext>
            </a:extLst>
          </p:cNvPr>
          <p:cNvGrpSpPr/>
          <p:nvPr/>
        </p:nvGrpSpPr>
        <p:grpSpPr>
          <a:xfrm>
            <a:off x="314194" y="3149412"/>
            <a:ext cx="11243511" cy="2770543"/>
            <a:chOff x="314194" y="3149412"/>
            <a:chExt cx="11243511" cy="2770543"/>
          </a:xfrm>
        </p:grpSpPr>
        <p:sp>
          <p:nvSpPr>
            <p:cNvPr id="24" name="Oval 23">
              <a:extLst>
                <a:ext uri="{FF2B5EF4-FFF2-40B4-BE49-F238E27FC236}">
                  <a16:creationId xmlns:a16="http://schemas.microsoft.com/office/drawing/2014/main" id="{6B718C8D-00BB-4FF8-816B-69261E034BAC}"/>
                </a:ext>
              </a:extLst>
            </p:cNvPr>
            <p:cNvSpPr/>
            <p:nvPr/>
          </p:nvSpPr>
          <p:spPr>
            <a:xfrm>
              <a:off x="5491161" y="3149412"/>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314194" y="5088958"/>
              <a:ext cx="240936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upon natural capital. </a:t>
              </a:r>
            </a:p>
          </p:txBody>
        </p:sp>
        <p:sp>
          <p:nvSpPr>
            <p:cNvPr id="26" name="Oval 25">
              <a:extLst>
                <a:ext uri="{FF2B5EF4-FFF2-40B4-BE49-F238E27FC236}">
                  <a16:creationId xmlns:a16="http://schemas.microsoft.com/office/drawing/2014/main" id="{4D55DF2C-0121-489C-9A1B-A0128D5C0A05}"/>
                </a:ext>
              </a:extLst>
            </p:cNvPr>
            <p:cNvSpPr/>
            <p:nvPr/>
          </p:nvSpPr>
          <p:spPr>
            <a:xfrm>
              <a:off x="6159060" y="3984772"/>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27" name="Rectangle 26">
              <a:extLst>
                <a:ext uri="{FF2B5EF4-FFF2-40B4-BE49-F238E27FC236}">
                  <a16:creationId xmlns:a16="http://schemas.microsoft.com/office/drawing/2014/main" id="{17ACBA91-39BE-4100-BEB6-1DC339BEDD08}"/>
                </a:ext>
              </a:extLst>
            </p:cNvPr>
            <p:cNvSpPr/>
            <p:nvPr/>
          </p:nvSpPr>
          <p:spPr>
            <a:xfrm>
              <a:off x="4601263" y="5088958"/>
              <a:ext cx="3285448"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28" name="Oval 27">
              <a:extLst>
                <a:ext uri="{FF2B5EF4-FFF2-40B4-BE49-F238E27FC236}">
                  <a16:creationId xmlns:a16="http://schemas.microsoft.com/office/drawing/2014/main" id="{ACF89603-0FA5-4F94-BA16-EA40E3267E63}"/>
                </a:ext>
              </a:extLst>
            </p:cNvPr>
            <p:cNvSpPr/>
            <p:nvPr/>
          </p:nvSpPr>
          <p:spPr>
            <a:xfrm>
              <a:off x="3395237" y="5187329"/>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29" name="Rectangle 28">
              <a:extLst>
                <a:ext uri="{FF2B5EF4-FFF2-40B4-BE49-F238E27FC236}">
                  <a16:creationId xmlns:a16="http://schemas.microsoft.com/office/drawing/2014/main" id="{7E3CDAF5-A14F-44CE-AFEC-6AC8691E1FAE}"/>
                </a:ext>
              </a:extLst>
            </p:cNvPr>
            <p:cNvSpPr/>
            <p:nvPr/>
          </p:nvSpPr>
          <p:spPr>
            <a:xfrm>
              <a:off x="8803540" y="5088958"/>
              <a:ext cx="2754165"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grpSp>
      <p:sp>
        <p:nvSpPr>
          <p:cNvPr id="6" name="Teardrop 5">
            <a:extLst>
              <a:ext uri="{FF2B5EF4-FFF2-40B4-BE49-F238E27FC236}">
                <a16:creationId xmlns:a16="http://schemas.microsoft.com/office/drawing/2014/main" id="{16509DBB-C64D-46C2-8E90-D99D1D052B59}"/>
              </a:ext>
            </a:extLst>
          </p:cNvPr>
          <p:cNvSpPr/>
          <p:nvPr/>
        </p:nvSpPr>
        <p:spPr>
          <a:xfrm>
            <a:off x="10479505" y="87075"/>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323439"/>
          </a:xfrm>
          <a:prstGeom prst="rect">
            <a:avLst/>
          </a:prstGeom>
          <a:noFill/>
        </p:spPr>
        <p:txBody>
          <a:bodyPr wrap="square" rtlCol="0">
            <a:spAutoFit/>
          </a:bodyPr>
          <a:lstStyle/>
          <a:p>
            <a:pPr algn="ctr">
              <a:defRPr/>
            </a:pPr>
            <a:r>
              <a:rPr kumimoji="0" lang="en-GB" sz="1600" b="1" i="0" u="none" strike="noStrike" kern="1200" cap="none" spc="0" normalizeH="0" baseline="0" noProof="0">
                <a:ln>
                  <a:noFill/>
                </a:ln>
                <a:solidFill>
                  <a:prstClr val="white"/>
                </a:solidFill>
                <a:effectLst/>
                <a:uLnTx/>
                <a:uFillTx/>
                <a:latin typeface="Arial"/>
                <a:ea typeface="+mn-ea"/>
                <a:cs typeface="+mn-cs"/>
              </a:rPr>
              <a:t>Refer to p.15 </a:t>
            </a:r>
            <a:r>
              <a:rPr kumimoji="0" lang="en-GB" sz="1600" b="0" i="0" u="none" strike="noStrike" kern="1200" cap="none" spc="0" normalizeH="0" baseline="0" noProof="0">
                <a:ln>
                  <a:noFill/>
                </a:ln>
                <a:solidFill>
                  <a:prstClr val="white"/>
                </a:solidFill>
                <a:effectLst/>
                <a:uLnTx/>
                <a:uFillTx/>
                <a:latin typeface="Arial"/>
                <a:ea typeface="+mn-ea"/>
                <a:cs typeface="+mn-cs"/>
              </a:rPr>
              <a:t>of the  </a:t>
            </a:r>
            <a:r>
              <a:rPr lang="en-GB" sz="1600">
                <a:solidFill>
                  <a:prstClr val="white"/>
                </a:solidFill>
                <a:hlinkClick r:id="rId4"/>
              </a:rPr>
              <a:t>Natural Capital Protocol</a:t>
            </a:r>
            <a:endParaRPr lang="en-GB" sz="160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22</a:t>
            </a:fld>
            <a:endParaRPr lang="en-GB"/>
          </a:p>
        </p:txBody>
      </p:sp>
      <p:sp>
        <p:nvSpPr>
          <p:cNvPr id="4" name="TextBox 3">
            <a:extLst>
              <a:ext uri="{FF2B5EF4-FFF2-40B4-BE49-F238E27FC236}">
                <a16:creationId xmlns:a16="http://schemas.microsoft.com/office/drawing/2014/main" id="{0FD62D65-E31F-47D3-9C95-01FA1492DB56}"/>
              </a:ext>
            </a:extLst>
          </p:cNvPr>
          <p:cNvSpPr txBox="1"/>
          <p:nvPr/>
        </p:nvSpPr>
        <p:spPr>
          <a:xfrm>
            <a:off x="106092" y="3680411"/>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552640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a:solidFill>
                  <a:srgbClr val="595959"/>
                </a:solidFill>
              </a:rPr>
              <a:t>Integrating approaches and building links between protocols </a:t>
            </a:r>
            <a:endParaRPr lang="en-US">
              <a:solidFill>
                <a:srgbClr val="595959"/>
              </a:solidFill>
              <a:highlight>
                <a:srgbClr val="FFFF00"/>
              </a:highlight>
            </a:endParaRPr>
          </a:p>
        </p:txBody>
      </p:sp>
      <p:sp>
        <p:nvSpPr>
          <p:cNvPr id="4" name="Rectangle: Rounded Corners 3">
            <a:extLst>
              <a:ext uri="{FF2B5EF4-FFF2-40B4-BE49-F238E27FC236}">
                <a16:creationId xmlns:a16="http://schemas.microsoft.com/office/drawing/2014/main" id="{6ACF1957-4E8C-49AF-B721-6F26217A26A0}"/>
              </a:ext>
            </a:extLst>
          </p:cNvPr>
          <p:cNvSpPr/>
          <p:nvPr/>
        </p:nvSpPr>
        <p:spPr>
          <a:xfrm>
            <a:off x="3119122" y="1641971"/>
            <a:ext cx="8885956" cy="698205"/>
          </a:xfrm>
          <a:prstGeom prst="roundRect">
            <a:avLst/>
          </a:prstGeom>
          <a:solidFill>
            <a:schemeClr val="bg1">
              <a:lumMod val="85000"/>
            </a:schemeClr>
          </a:solidFill>
          <a:ln w="28575">
            <a:noFill/>
          </a:ln>
        </p:spPr>
        <p:txBody>
          <a:bodyPr wrap="square">
            <a:spAutoFit/>
          </a:bodyPr>
          <a:lstStyle/>
          <a:p>
            <a:pPr algn="ctr">
              <a:defRPr/>
            </a:pPr>
            <a:r>
              <a:rPr lang="en-GB" sz="1700" b="1">
                <a:latin typeface="Arial" panose="020B0604020202020204" pitchFamily="34" charset="0"/>
                <a:cs typeface="Arial" panose="020B0604020202020204" pitchFamily="34" charset="0"/>
              </a:rPr>
              <a:t>Generally-accepted frameworks </a:t>
            </a:r>
            <a:r>
              <a:rPr lang="en-GB" sz="1700">
                <a:latin typeface="Arial" panose="020B0604020202020204" pitchFamily="34" charset="0"/>
                <a:cs typeface="Arial" panose="020B0604020202020204" pitchFamily="34" charset="0"/>
              </a:rPr>
              <a:t>for</a:t>
            </a:r>
            <a:r>
              <a:rPr lang="en-GB" sz="1700" b="1">
                <a:latin typeface="Arial" panose="020B0604020202020204" pitchFamily="34" charset="0"/>
                <a:cs typeface="Arial" panose="020B0604020202020204" pitchFamily="34" charset="0"/>
              </a:rPr>
              <a:t> business </a:t>
            </a:r>
            <a:r>
              <a:rPr lang="en-GB" sz="1700">
                <a:latin typeface="Arial" panose="020B0604020202020204" pitchFamily="34" charset="0"/>
                <a:cs typeface="Arial" panose="020B0604020202020204" pitchFamily="34" charset="0"/>
              </a:rPr>
              <a:t>to identify, measure and value its </a:t>
            </a:r>
            <a:r>
              <a:rPr lang="en-GB" sz="1700" b="1">
                <a:latin typeface="Arial" panose="020B0604020202020204" pitchFamily="34" charset="0"/>
                <a:cs typeface="Arial" panose="020B0604020202020204" pitchFamily="34" charset="0"/>
              </a:rPr>
              <a:t>impacts </a:t>
            </a:r>
            <a:r>
              <a:rPr lang="en-GB" sz="1700">
                <a:latin typeface="Arial" panose="020B0604020202020204" pitchFamily="34" charset="0"/>
                <a:cs typeface="Arial" panose="020B0604020202020204" pitchFamily="34" charset="0"/>
              </a:rPr>
              <a:t>and </a:t>
            </a:r>
            <a:r>
              <a:rPr lang="en-GB" sz="1700" b="1">
                <a:latin typeface="Arial" panose="020B0604020202020204" pitchFamily="34" charset="0"/>
                <a:cs typeface="Arial" panose="020B0604020202020204" pitchFamily="34" charset="0"/>
              </a:rPr>
              <a:t>dependencies </a:t>
            </a:r>
            <a:r>
              <a:rPr lang="en-GB" sz="1700">
                <a:latin typeface="Arial" panose="020B0604020202020204" pitchFamily="34" charset="0"/>
                <a:cs typeface="Arial" panose="020B0604020202020204" pitchFamily="34" charset="0"/>
              </a:rPr>
              <a:t>on</a:t>
            </a:r>
            <a:r>
              <a:rPr lang="en-GB" sz="1700" b="1">
                <a:latin typeface="Arial" panose="020B0604020202020204" pitchFamily="34" charset="0"/>
                <a:cs typeface="Arial" panose="020B0604020202020204" pitchFamily="34" charset="0"/>
              </a:rPr>
              <a:t> natural, social and human capital</a:t>
            </a:r>
            <a:r>
              <a:rPr lang="en-GB" sz="1801" b="1">
                <a:latin typeface="Arial" panose="020B0604020202020204" pitchFamily="34" charset="0"/>
                <a:cs typeface="Arial" panose="020B0604020202020204" pitchFamily="34" charset="0"/>
              </a:rPr>
              <a:t>.</a:t>
            </a:r>
          </a:p>
        </p:txBody>
      </p:sp>
      <p:pic>
        <p:nvPicPr>
          <p:cNvPr id="5" name="Picture 2" descr="Résultat de recherche d'images pour &quot;natural capital coalition&quot;">
            <a:extLst>
              <a:ext uri="{FF2B5EF4-FFF2-40B4-BE49-F238E27FC236}">
                <a16:creationId xmlns:a16="http://schemas.microsoft.com/office/drawing/2014/main" id="{7422B6E8-3749-4A46-9B1E-0FB0C19D67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5682" y="2623684"/>
            <a:ext cx="1566703" cy="644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043237-1896-4302-B442-B906E27B2E6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9935" y="2623685"/>
            <a:ext cx="1657696" cy="576164"/>
          </a:xfrm>
          <a:prstGeom prst="rect">
            <a:avLst/>
          </a:prstGeom>
          <a:noFill/>
          <a:ln>
            <a:noFill/>
          </a:ln>
        </p:spPr>
      </p:pic>
      <p:sp>
        <p:nvSpPr>
          <p:cNvPr id="9" name="Rectangle 8">
            <a:extLst>
              <a:ext uri="{FF2B5EF4-FFF2-40B4-BE49-F238E27FC236}">
                <a16:creationId xmlns:a16="http://schemas.microsoft.com/office/drawing/2014/main" id="{1932BFA6-5A33-43AB-BB9F-B1CF27DFB325}"/>
              </a:ext>
            </a:extLst>
          </p:cNvPr>
          <p:cNvSpPr/>
          <p:nvPr/>
        </p:nvSpPr>
        <p:spPr>
          <a:xfrm>
            <a:off x="5375451" y="5216031"/>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2016</a:t>
            </a:r>
          </a:p>
        </p:txBody>
      </p:sp>
      <p:sp>
        <p:nvSpPr>
          <p:cNvPr id="10" name="Arrow: Right 9">
            <a:extLst>
              <a:ext uri="{FF2B5EF4-FFF2-40B4-BE49-F238E27FC236}">
                <a16:creationId xmlns:a16="http://schemas.microsoft.com/office/drawing/2014/main" id="{48CEB7C7-6828-4FF8-9FDD-3AC2823C94AD}"/>
              </a:ext>
            </a:extLst>
          </p:cNvPr>
          <p:cNvSpPr/>
          <p:nvPr/>
        </p:nvSpPr>
        <p:spPr>
          <a:xfrm>
            <a:off x="10457817" y="3726927"/>
            <a:ext cx="521716" cy="48923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Flowchart: Off-page Connector 11">
            <a:extLst>
              <a:ext uri="{FF2B5EF4-FFF2-40B4-BE49-F238E27FC236}">
                <a16:creationId xmlns:a16="http://schemas.microsoft.com/office/drawing/2014/main" id="{F7D97BE9-2A49-4CCB-9E2D-200C2A0305D1}"/>
              </a:ext>
            </a:extLst>
          </p:cNvPr>
          <p:cNvSpPr/>
          <p:nvPr/>
        </p:nvSpPr>
        <p:spPr>
          <a:xfrm rot="16200000">
            <a:off x="3828136" y="294521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TextBox 12">
            <a:extLst>
              <a:ext uri="{FF2B5EF4-FFF2-40B4-BE49-F238E27FC236}">
                <a16:creationId xmlns:a16="http://schemas.microsoft.com/office/drawing/2014/main" id="{55D8CA77-F51B-4549-9F01-062321F4523F}"/>
              </a:ext>
            </a:extLst>
          </p:cNvPr>
          <p:cNvSpPr txBox="1"/>
          <p:nvPr/>
        </p:nvSpPr>
        <p:spPr>
          <a:xfrm>
            <a:off x="3304210" y="3528963"/>
            <a:ext cx="1447060" cy="338554"/>
          </a:xfrm>
          <a:prstGeom prst="rect">
            <a:avLst/>
          </a:prstGeom>
          <a:noFill/>
        </p:spPr>
        <p:txBody>
          <a:bodyPr wrap="square" rtlCol="0">
            <a:spAutoFit/>
          </a:bodyPr>
          <a:lstStyle/>
          <a:p>
            <a:r>
              <a:rPr lang="en-US" sz="1600" b="1">
                <a:solidFill>
                  <a:schemeClr val="bg1"/>
                </a:solidFill>
                <a:hlinkClick r:id="rId5"/>
              </a:rPr>
              <a:t>Full version</a:t>
            </a:r>
            <a:endParaRPr lang="en-CH" sz="1600" b="1">
              <a:solidFill>
                <a:schemeClr val="bg1"/>
              </a:solidFill>
            </a:endParaRPr>
          </a:p>
        </p:txBody>
      </p:sp>
      <p:sp>
        <p:nvSpPr>
          <p:cNvPr id="14" name="Flowchart: Off-page Connector 13">
            <a:extLst>
              <a:ext uri="{FF2B5EF4-FFF2-40B4-BE49-F238E27FC236}">
                <a16:creationId xmlns:a16="http://schemas.microsoft.com/office/drawing/2014/main" id="{076A4D45-1E97-4883-A96B-78D368874382}"/>
              </a:ext>
            </a:extLst>
          </p:cNvPr>
          <p:cNvSpPr/>
          <p:nvPr/>
        </p:nvSpPr>
        <p:spPr>
          <a:xfrm rot="16200000">
            <a:off x="3716223" y="3767343"/>
            <a:ext cx="584775" cy="142894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5" name="TextBox 14">
            <a:extLst>
              <a:ext uri="{FF2B5EF4-FFF2-40B4-BE49-F238E27FC236}">
                <a16:creationId xmlns:a16="http://schemas.microsoft.com/office/drawing/2014/main" id="{5598F15E-BF98-49C7-8CCD-DC912209D1D2}"/>
              </a:ext>
            </a:extLst>
          </p:cNvPr>
          <p:cNvSpPr txBox="1"/>
          <p:nvPr/>
        </p:nvSpPr>
        <p:spPr>
          <a:xfrm>
            <a:off x="3315986" y="4189427"/>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18" name="Picture Placeholder 5">
            <a:extLst>
              <a:ext uri="{FF2B5EF4-FFF2-40B4-BE49-F238E27FC236}">
                <a16:creationId xmlns:a16="http://schemas.microsoft.com/office/drawing/2014/main" id="{8CADDB9C-C18F-4A02-A14F-006F41FC52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078077" y="3063712"/>
            <a:ext cx="1491355" cy="2107028"/>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8"/>
          <a:stretch>
            <a:fillRect/>
          </a:stretch>
        </p:blipFill>
        <p:spPr>
          <a:xfrm>
            <a:off x="11059456" y="3726927"/>
            <a:ext cx="848277" cy="489231"/>
          </a:xfrm>
          <a:prstGeom prst="rect">
            <a:avLst/>
          </a:prstGeom>
        </p:spPr>
      </p:pic>
      <p:sp>
        <p:nvSpPr>
          <p:cNvPr id="20" name="Rectangle 19">
            <a:extLst>
              <a:ext uri="{FF2B5EF4-FFF2-40B4-BE49-F238E27FC236}">
                <a16:creationId xmlns:a16="http://schemas.microsoft.com/office/drawing/2014/main" id="{24BAF9E3-6CB0-4273-A7FB-651A27B210A4}"/>
              </a:ext>
            </a:extLst>
          </p:cNvPr>
          <p:cNvSpPr/>
          <p:nvPr/>
        </p:nvSpPr>
        <p:spPr>
          <a:xfrm>
            <a:off x="9142667" y="5216032"/>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2019</a:t>
            </a:r>
          </a:p>
        </p:txBody>
      </p:sp>
      <p:sp>
        <p:nvSpPr>
          <p:cNvPr id="24" name="Flowchart: Off-page Connector 23">
            <a:extLst>
              <a:ext uri="{FF2B5EF4-FFF2-40B4-BE49-F238E27FC236}">
                <a16:creationId xmlns:a16="http://schemas.microsoft.com/office/drawing/2014/main" id="{8069B3D2-7956-48D1-94B4-BB9F78A5B18A}"/>
              </a:ext>
            </a:extLst>
          </p:cNvPr>
          <p:cNvSpPr/>
          <p:nvPr/>
        </p:nvSpPr>
        <p:spPr>
          <a:xfrm rot="16200000">
            <a:off x="7508174" y="3276962"/>
            <a:ext cx="399209" cy="1566703"/>
          </a:xfrm>
          <a:prstGeom prst="flowChartOffpageConnector">
            <a:avLst/>
          </a:prstGeom>
          <a:solidFill>
            <a:srgbClr val="FCA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TextBox 24">
            <a:extLst>
              <a:ext uri="{FF2B5EF4-FFF2-40B4-BE49-F238E27FC236}">
                <a16:creationId xmlns:a16="http://schemas.microsoft.com/office/drawing/2014/main" id="{A918096A-F614-4205-966F-71E25DDBCD14}"/>
              </a:ext>
            </a:extLst>
          </p:cNvPr>
          <p:cNvSpPr txBox="1"/>
          <p:nvPr/>
        </p:nvSpPr>
        <p:spPr>
          <a:xfrm>
            <a:off x="7026169" y="3867518"/>
            <a:ext cx="1506273"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28" name="Picture Placeholder 5" descr="Social-Human-Capital-Protocol_26.02.19.pdf">
            <a:extLst>
              <a:ext uri="{FF2B5EF4-FFF2-40B4-BE49-F238E27FC236}">
                <a16:creationId xmlns:a16="http://schemas.microsoft.com/office/drawing/2014/main" id="{16AD84C9-92D1-4BB8-B3D9-70B3CC23CF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8808836" y="3052536"/>
            <a:ext cx="1482455" cy="2118204"/>
          </a:xfrm>
          <a:prstGeom prst="rect">
            <a:avLst/>
          </a:prstGeom>
          <a:ln>
            <a:solidFill>
              <a:schemeClr val="bg1">
                <a:lumMod val="75000"/>
              </a:schemeClr>
            </a:solidFill>
          </a:ln>
        </p:spPr>
      </p:pic>
      <p:sp>
        <p:nvSpPr>
          <p:cNvPr id="22" name="TextBox 21">
            <a:extLst>
              <a:ext uri="{FF2B5EF4-FFF2-40B4-BE49-F238E27FC236}">
                <a16:creationId xmlns:a16="http://schemas.microsoft.com/office/drawing/2014/main" id="{42802F7C-D032-6E42-A154-8C47F63F4500}"/>
              </a:ext>
            </a:extLst>
          </p:cNvPr>
          <p:cNvSpPr txBox="1"/>
          <p:nvPr/>
        </p:nvSpPr>
        <p:spPr>
          <a:xfrm>
            <a:off x="87362" y="1337726"/>
            <a:ext cx="2934863" cy="1815882"/>
          </a:xfrm>
          <a:prstGeom prst="rect">
            <a:avLst/>
          </a:prstGeom>
          <a:noFill/>
        </p:spPr>
        <p:txBody>
          <a:bodyPr wrap="square" rtlCol="0">
            <a:spAutoFit/>
          </a:bodyPr>
          <a:lstStyle/>
          <a:p>
            <a:r>
              <a:rPr lang="en-GB" sz="1600" b="1">
                <a:solidFill>
                  <a:srgbClr val="595959"/>
                </a:solidFill>
              </a:rPr>
              <a:t>Brundtland - Sustainable Development </a:t>
            </a:r>
            <a:r>
              <a:rPr lang="en-GB" sz="1600">
                <a:solidFill>
                  <a:srgbClr val="595959"/>
                </a:solidFill>
              </a:rPr>
              <a:t>is development that meets the needs of the present without compromising the ability of future generations to meet their own needs. </a:t>
            </a:r>
            <a:endParaRPr lang="en-US" sz="1600">
              <a:solidFill>
                <a:srgbClr val="595959"/>
              </a:solidFill>
            </a:endParaRPr>
          </a:p>
        </p:txBody>
      </p:sp>
      <p:pic>
        <p:nvPicPr>
          <p:cNvPr id="26" name="Picture 2">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8844"/>
          <a:stretch/>
        </p:blipFill>
        <p:spPr bwMode="auto">
          <a:xfrm>
            <a:off x="284270" y="3429002"/>
            <a:ext cx="2459519" cy="24955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23</a:t>
            </a:fld>
            <a:endParaRPr lang="en-GB"/>
          </a:p>
        </p:txBody>
      </p:sp>
    </p:spTree>
    <p:extLst>
      <p:ext uri="{BB962C8B-B14F-4D97-AF65-F5344CB8AC3E}">
        <p14:creationId xmlns:p14="http://schemas.microsoft.com/office/powerpoint/2010/main" val="4192492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solidFill>
                  <a:srgbClr val="595959"/>
                </a:solidFill>
              </a:rPr>
              <a:t>What parts of the Natural Capital Protocol will we cover?</a:t>
            </a:r>
            <a:endParaRPr lang="en-US">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624575" y="1739896"/>
            <a:ext cx="8942852" cy="4161177"/>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5010644"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6809556"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2950825"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382502" y="1284014"/>
            <a:ext cx="1133644" cy="369460"/>
          </a:xfrm>
          <a:prstGeom prst="rect">
            <a:avLst/>
          </a:prstGeom>
          <a:noFill/>
        </p:spPr>
        <p:txBody>
          <a:bodyPr wrap="none" rtlCol="0">
            <a:spAutoFit/>
          </a:bodyPr>
          <a:lstStyle/>
          <a:p>
            <a:r>
              <a:rPr lang="en-GB" sz="1801"/>
              <a:t>Module 1</a:t>
            </a:r>
            <a:endParaRPr lang="en-US" sz="1801"/>
          </a:p>
        </p:txBody>
      </p:sp>
      <p:sp>
        <p:nvSpPr>
          <p:cNvPr id="9" name="TextBox 8">
            <a:extLst>
              <a:ext uri="{FF2B5EF4-FFF2-40B4-BE49-F238E27FC236}">
                <a16:creationId xmlns:a16="http://schemas.microsoft.com/office/drawing/2014/main" id="{08ED46DF-3A0F-4191-BA47-894A79EF836E}"/>
              </a:ext>
            </a:extLst>
          </p:cNvPr>
          <p:cNvSpPr txBox="1"/>
          <p:nvPr/>
        </p:nvSpPr>
        <p:spPr>
          <a:xfrm>
            <a:off x="4511896" y="1256686"/>
            <a:ext cx="1133644" cy="369460"/>
          </a:xfrm>
          <a:prstGeom prst="rect">
            <a:avLst/>
          </a:prstGeom>
          <a:noFill/>
        </p:spPr>
        <p:txBody>
          <a:bodyPr wrap="none" rtlCol="0">
            <a:spAutoFit/>
          </a:bodyPr>
          <a:lstStyle/>
          <a:p>
            <a:r>
              <a:rPr lang="en-GB" sz="1801"/>
              <a:t>Module 2</a:t>
            </a:r>
            <a:endParaRPr lang="en-US" sz="1801"/>
          </a:p>
        </p:txBody>
      </p:sp>
      <p:sp>
        <p:nvSpPr>
          <p:cNvPr id="10" name="TextBox 9">
            <a:extLst>
              <a:ext uri="{FF2B5EF4-FFF2-40B4-BE49-F238E27FC236}">
                <a16:creationId xmlns:a16="http://schemas.microsoft.com/office/drawing/2014/main" id="{EA0D6C61-6117-41F1-8EAC-ECE593D7F9BD}"/>
              </a:ext>
            </a:extLst>
          </p:cNvPr>
          <p:cNvSpPr txBox="1"/>
          <p:nvPr/>
        </p:nvSpPr>
        <p:spPr>
          <a:xfrm>
            <a:off x="5893088" y="1246775"/>
            <a:ext cx="2646878" cy="369460"/>
          </a:xfrm>
          <a:prstGeom prst="rect">
            <a:avLst/>
          </a:prstGeom>
          <a:noFill/>
        </p:spPr>
        <p:txBody>
          <a:bodyPr wrap="none" rtlCol="0">
            <a:spAutoFit/>
          </a:bodyPr>
          <a:lstStyle/>
          <a:p>
            <a:r>
              <a:rPr lang="en-GB" sz="1801"/>
              <a:t>Introduction in module 2</a:t>
            </a:r>
            <a:endParaRPr lang="en-US" sz="1801"/>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24</a:t>
            </a:fld>
            <a:endParaRPr lang="en-GB" dirty="0"/>
          </a:p>
        </p:txBody>
      </p:sp>
      <p:sp>
        <p:nvSpPr>
          <p:cNvPr id="12" name="TextBox 11">
            <a:extLst>
              <a:ext uri="{FF2B5EF4-FFF2-40B4-BE49-F238E27FC236}">
                <a16:creationId xmlns:a16="http://schemas.microsoft.com/office/drawing/2014/main" id="{DAE371AD-D4EA-496D-B5DA-C63612251A28}"/>
              </a:ext>
            </a:extLst>
          </p:cNvPr>
          <p:cNvSpPr txBox="1"/>
          <p:nvPr/>
        </p:nvSpPr>
        <p:spPr>
          <a:xfrm>
            <a:off x="106092" y="3680411"/>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33230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719DF8-CB5E-4648-A3B5-9598569088ED}"/>
              </a:ext>
            </a:extLst>
          </p:cNvPr>
          <p:cNvPicPr>
            <a:picLocks noChangeAspect="1"/>
          </p:cNvPicPr>
          <p:nvPr/>
        </p:nvPicPr>
        <p:blipFill rotWithShape="1">
          <a:blip r:embed="rId3"/>
          <a:srcRect t="20255" r="1664"/>
          <a:stretch/>
        </p:blipFill>
        <p:spPr>
          <a:xfrm>
            <a:off x="3182549" y="1380202"/>
            <a:ext cx="9009455" cy="54866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 y="1380202"/>
            <a:ext cx="5547292" cy="5490396"/>
          </a:xfrm>
          <a:prstGeom prst="rect">
            <a:avLst/>
          </a:prstGeom>
        </p:spPr>
      </p:pic>
      <p:sp>
        <p:nvSpPr>
          <p:cNvPr id="2" name="Title 1"/>
          <p:cNvSpPr>
            <a:spLocks noGrp="1"/>
          </p:cNvSpPr>
          <p:nvPr>
            <p:ph type="ctrTitle"/>
          </p:nvPr>
        </p:nvSpPr>
        <p:spPr>
          <a:xfrm>
            <a:off x="288945" y="3873314"/>
            <a:ext cx="4314321" cy="1604484"/>
          </a:xfrm>
        </p:spPr>
        <p:txBody>
          <a:bodyPr>
            <a:noAutofit/>
          </a:bodyPr>
          <a:lstStyle/>
          <a:p>
            <a:pPr algn="l"/>
            <a:r>
              <a:rPr lang="en-GB" sz="4000" b="1">
                <a:solidFill>
                  <a:srgbClr val="23BAED"/>
                </a:solidFill>
              </a:rPr>
              <a:t>The business case for assessing natural capital &amp; common assessments</a:t>
            </a:r>
            <a:endParaRPr lang="en-GB" sz="4000">
              <a:solidFill>
                <a:srgbClr val="23BAED"/>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25</a:t>
            </a:fld>
            <a:endParaRPr lang="en-GB"/>
          </a:p>
        </p:txBody>
      </p:sp>
    </p:spTree>
    <p:extLst>
      <p:ext uri="{BB962C8B-B14F-4D97-AF65-F5344CB8AC3E}">
        <p14:creationId xmlns:p14="http://schemas.microsoft.com/office/powerpoint/2010/main" val="3616945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1" y="6162362"/>
            <a:ext cx="12191999" cy="707886"/>
          </a:xfrm>
          <a:prstGeom prst="rect">
            <a:avLst/>
          </a:prstGeom>
          <a:solidFill>
            <a:srgbClr val="B8CF4A"/>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9503" y="1"/>
            <a:ext cx="6238327" cy="3102330"/>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7217" y="54036"/>
            <a:ext cx="1749231" cy="1538611"/>
            <a:chOff x="121265" y="24973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223956" y="24973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121265" y="69338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 t="3364" r="1870" b="11147"/>
          <a:stretch/>
        </p:blipFill>
        <p:spPr bwMode="auto">
          <a:xfrm>
            <a:off x="6153598" y="0"/>
            <a:ext cx="6327601" cy="313959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584663" y="125949"/>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032485" y="3105451"/>
            <a:ext cx="6289540" cy="3053104"/>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8126" y="3457759"/>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1553" y="3962434"/>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5440" y="5364352"/>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86248" y="4502501"/>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98221" y="4896287"/>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169" b="19017"/>
          <a:stretch/>
        </p:blipFill>
        <p:spPr bwMode="auto">
          <a:xfrm>
            <a:off x="9504" y="3110435"/>
            <a:ext cx="6136380" cy="3048808"/>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61700" y="4426490"/>
            <a:ext cx="1672188" cy="1608168"/>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7217" y="4815083"/>
            <a:ext cx="1763591" cy="830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2" descr="RÃ©sultat de recherche d'images pour &quot;vale dam collapse&quot;">
            <a:extLst>
              <a:ext uri="{FF2B5EF4-FFF2-40B4-BE49-F238E27FC236}">
                <a16:creationId xmlns:a16="http://schemas.microsoft.com/office/drawing/2014/main" id="{D16AC7B9-15E5-42F3-968D-8A62109BD5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227"/>
          <a:stretch/>
        </p:blipFill>
        <p:spPr bwMode="auto">
          <a:xfrm>
            <a:off x="-4233" y="-8103"/>
            <a:ext cx="6209008" cy="31082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958DA4B9-B0C2-449F-9A9B-62A2332CE9A8}"/>
              </a:ext>
            </a:extLst>
          </p:cNvPr>
          <p:cNvGrpSpPr/>
          <p:nvPr/>
        </p:nvGrpSpPr>
        <p:grpSpPr>
          <a:xfrm>
            <a:off x="61700" y="62177"/>
            <a:ext cx="1749231" cy="1538611"/>
            <a:chOff x="251990" y="301513"/>
            <a:chExt cx="1749231" cy="1538611"/>
          </a:xfrm>
        </p:grpSpPr>
        <p:sp>
          <p:nvSpPr>
            <p:cNvPr id="55" name="Oval 54">
              <a:extLst>
                <a:ext uri="{FF2B5EF4-FFF2-40B4-BE49-F238E27FC236}">
                  <a16:creationId xmlns:a16="http://schemas.microsoft.com/office/drawing/2014/main" id="{A88B8E57-D10F-4520-9E4E-659079D007EA}"/>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F3842DA-D3FE-4326-8A96-F08ABCD0B5C5}"/>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2">
            <a:extLst>
              <a:ext uri="{FF2B5EF4-FFF2-40B4-BE49-F238E27FC236}">
                <a16:creationId xmlns:a16="http://schemas.microsoft.com/office/drawing/2014/main" id="{66C8DC3B-ADC0-4054-8750-0AB68DB9AB9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4742"/>
          <a:stretch/>
        </p:blipFill>
        <p:spPr bwMode="auto">
          <a:xfrm>
            <a:off x="6198080" y="4559"/>
            <a:ext cx="6176041" cy="3095539"/>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4B1A616A-D299-4C02-B27F-F877C1007939}"/>
              </a:ext>
            </a:extLst>
          </p:cNvPr>
          <p:cNvGrpSpPr/>
          <p:nvPr/>
        </p:nvGrpSpPr>
        <p:grpSpPr>
          <a:xfrm>
            <a:off x="10655371" y="94484"/>
            <a:ext cx="1607337" cy="1538611"/>
            <a:chOff x="10445293" y="226073"/>
            <a:chExt cx="1607337" cy="1538611"/>
          </a:xfrm>
        </p:grpSpPr>
        <p:sp>
          <p:nvSpPr>
            <p:cNvPr id="59" name="Oval 58">
              <a:extLst>
                <a:ext uri="{FF2B5EF4-FFF2-40B4-BE49-F238E27FC236}">
                  <a16:creationId xmlns:a16="http://schemas.microsoft.com/office/drawing/2014/main" id="{751BFE40-9BCA-4B3D-9E17-39B98653B9A8}"/>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B776186-E7E2-4C52-92AC-08F3CB19CA07}"/>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2" name="Picture 61">
            <a:extLst>
              <a:ext uri="{FF2B5EF4-FFF2-40B4-BE49-F238E27FC236}">
                <a16:creationId xmlns:a16="http://schemas.microsoft.com/office/drawing/2014/main" id="{3CF78D40-64E5-42B6-8149-A3B54DBC63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5495" y="3090401"/>
            <a:ext cx="6136380" cy="3076946"/>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extLst>
              <a:ext uri="{FF2B5EF4-FFF2-40B4-BE49-F238E27FC236}">
                <a16:creationId xmlns:a16="http://schemas.microsoft.com/office/drawing/2014/main" id="{0FB5DDDE-7521-4C3B-BA64-11443CC57A2B}"/>
              </a:ext>
            </a:extLst>
          </p:cNvPr>
          <p:cNvSpPr/>
          <p:nvPr/>
        </p:nvSpPr>
        <p:spPr>
          <a:xfrm>
            <a:off x="107606" y="4451456"/>
            <a:ext cx="1591045" cy="1562909"/>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DA2CE41-57AD-4698-9B95-EDF7D37076A8}"/>
              </a:ext>
            </a:extLst>
          </p:cNvPr>
          <p:cNvSpPr txBox="1"/>
          <p:nvPr/>
        </p:nvSpPr>
        <p:spPr>
          <a:xfrm>
            <a:off x="230220" y="4828188"/>
            <a:ext cx="1374734" cy="844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2363274A-25F3-4CA2-8EA7-739614F58CAA}"/>
              </a:ext>
            </a:extLst>
          </p:cNvPr>
          <p:cNvGrpSpPr/>
          <p:nvPr/>
        </p:nvGrpSpPr>
        <p:grpSpPr>
          <a:xfrm>
            <a:off x="6153596" y="3106889"/>
            <a:ext cx="6130951" cy="3042535"/>
            <a:chOff x="6170731" y="3802773"/>
            <a:chExt cx="5924658" cy="2917088"/>
          </a:xfrm>
        </p:grpSpPr>
        <p:pic>
          <p:nvPicPr>
            <p:cNvPr id="66" name="Picture 65">
              <a:extLst>
                <a:ext uri="{FF2B5EF4-FFF2-40B4-BE49-F238E27FC236}">
                  <a16:creationId xmlns:a16="http://schemas.microsoft.com/office/drawing/2014/main" id="{32E6CCF7-4FF7-472A-AD1A-A3A72B5ED2AF}"/>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67" name="Oval 66">
              <a:extLst>
                <a:ext uri="{FF2B5EF4-FFF2-40B4-BE49-F238E27FC236}">
                  <a16:creationId xmlns:a16="http://schemas.microsoft.com/office/drawing/2014/main" id="{261216ED-73B4-4B27-B435-4D3E699C3B84}"/>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FF67DF-C36A-4C54-99FC-E16609AC17D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684BBD0-24AC-4A41-A0E7-9F4469EF89B7}"/>
              </a:ext>
            </a:extLst>
          </p:cNvPr>
          <p:cNvSpPr txBox="1"/>
          <p:nvPr/>
        </p:nvSpPr>
        <p:spPr>
          <a:xfrm>
            <a:off x="-4233" y="6159108"/>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41" name="Slide Number Placeholder 8">
            <a:extLst>
              <a:ext uri="{FF2B5EF4-FFF2-40B4-BE49-F238E27FC236}">
                <a16:creationId xmlns:a16="http://schemas.microsoft.com/office/drawing/2014/main" id="{915E8E3B-592B-47CE-9541-C001B13F1835}"/>
              </a:ext>
            </a:extLst>
          </p:cNvPr>
          <p:cNvSpPr txBox="1">
            <a:spLocks/>
          </p:cNvSpPr>
          <p:nvPr/>
        </p:nvSpPr>
        <p:spPr>
          <a:xfrm>
            <a:off x="314195" y="635569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CEC84-1649-40CE-BFF6-7286506FEA08}" type="slidenum">
              <a:rPr lang="en-GB" smtClean="0"/>
              <a:pPr/>
              <a:t>26</a:t>
            </a:fld>
            <a:endParaRPr lang="en-GB" dirty="0"/>
          </a:p>
        </p:txBody>
      </p:sp>
    </p:spTree>
    <p:extLst>
      <p:ext uri="{BB962C8B-B14F-4D97-AF65-F5344CB8AC3E}">
        <p14:creationId xmlns:p14="http://schemas.microsoft.com/office/powerpoint/2010/main" val="35935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7"/>
                                        </p:tgtEl>
                                      </p:cBhvr>
                                    </p:animEffect>
                                    <p:set>
                                      <p:cBhvr>
                                        <p:cTn id="20" dur="1" fill="hold">
                                          <p:stCondLst>
                                            <p:cond delay="499"/>
                                          </p:stCondLst>
                                        </p:cTn>
                                        <p:tgtEl>
                                          <p:spTgt spid="5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2"/>
                                        </p:tgtEl>
                                      </p:cBhvr>
                                    </p:animEffect>
                                    <p:set>
                                      <p:cBhvr>
                                        <p:cTn id="28" dur="1" fill="hold">
                                          <p:stCondLst>
                                            <p:cond delay="499"/>
                                          </p:stCondLst>
                                        </p:cTn>
                                        <p:tgtEl>
                                          <p:spTgt spid="6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5"/>
                                        </p:tgtEl>
                                      </p:cBhvr>
                                    </p:animEffect>
                                    <p:set>
                                      <p:cBhvr>
                                        <p:cTn id="39"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dirty="0">
                <a:solidFill>
                  <a:schemeClr val="tx1">
                    <a:lumMod val="65000"/>
                    <a:lumOff val="35000"/>
                  </a:schemeClr>
                </a:solidFill>
              </a:rPr>
              <a:t>Many natural capital risks and opportunities are becoming increasingly visible, and </a:t>
            </a:r>
            <a:r>
              <a:rPr lang="en-US" sz="2400" b="1" dirty="0">
                <a:solidFill>
                  <a:srgbClr val="23BAED"/>
                </a:solidFill>
              </a:rPr>
              <a:t>business needs a way to understand and manage them. </a:t>
            </a:r>
            <a:endParaRPr lang="en-GB" sz="2400" b="1" dirty="0">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27</a:t>
            </a:fld>
            <a:endParaRPr lang="en-GB" dirty="0"/>
          </a:p>
        </p:txBody>
      </p:sp>
      <p:sp>
        <p:nvSpPr>
          <p:cNvPr id="7" name="TextBox 6">
            <a:extLst>
              <a:ext uri="{FF2B5EF4-FFF2-40B4-BE49-F238E27FC236}">
                <a16:creationId xmlns:a16="http://schemas.microsoft.com/office/drawing/2014/main" id="{4CF00C94-213D-49CD-AB93-8249E2A11840}"/>
              </a:ext>
            </a:extLst>
          </p:cNvPr>
          <p:cNvSpPr txBox="1"/>
          <p:nvPr/>
        </p:nvSpPr>
        <p:spPr>
          <a:xfrm>
            <a:off x="10755414" y="5490658"/>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442154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dirty="0"/>
              <a:t>To measure: </a:t>
            </a:r>
            <a:r>
              <a:rPr lang="en-GB" sz="2000" dirty="0"/>
              <a:t>determine the </a:t>
            </a:r>
            <a:r>
              <a:rPr lang="en-GB" sz="2000" b="1" dirty="0"/>
              <a:t>amounts, extent and condition</a:t>
            </a:r>
            <a:r>
              <a:rPr lang="en-GB" sz="2000" dirty="0"/>
              <a:t> in physical terms</a:t>
            </a:r>
          </a:p>
          <a:p>
            <a:pPr marL="824808" lvl="1" indent="-367608" defTabSz="914377">
              <a:lnSpc>
                <a:spcPct val="115000"/>
              </a:lnSpc>
              <a:buFont typeface="Arial" panose="020B0604020202020204" pitchFamily="34" charset="0"/>
              <a:buChar char="•"/>
            </a:pPr>
            <a:r>
              <a:rPr lang="en-GB" sz="2000" dirty="0"/>
              <a:t>e.g. m</a:t>
            </a:r>
            <a:r>
              <a:rPr lang="en-GB" sz="2000" baseline="30000" dirty="0"/>
              <a:t>3</a:t>
            </a:r>
            <a:r>
              <a:rPr lang="en-GB" sz="2000" dirty="0"/>
              <a:t>, tons, number of injuries, number of jobs</a:t>
            </a:r>
          </a:p>
          <a:p>
            <a:pPr marL="367608" indent="-367608" defTabSz="914377">
              <a:lnSpc>
                <a:spcPct val="115000"/>
              </a:lnSpc>
              <a:buFont typeface="Arial" panose="020B0604020202020204" pitchFamily="34" charset="0"/>
              <a:buChar char="•"/>
            </a:pPr>
            <a:r>
              <a:rPr lang="en-GB" sz="2000" b="1" dirty="0"/>
              <a:t>To value: </a:t>
            </a:r>
            <a:r>
              <a:rPr lang="en-GB" sz="2000" dirty="0"/>
              <a:t>estimate the </a:t>
            </a:r>
            <a:r>
              <a:rPr lang="en-GB" sz="2000" b="1" dirty="0"/>
              <a:t>relative importance, worth, or usefulness </a:t>
            </a:r>
            <a:r>
              <a:rPr lang="en-GB" sz="2000" dirty="0"/>
              <a:t>of natural / social / human capital to people (or to a business), in a particular context. </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dirty="0">
                  <a:solidFill>
                    <a:schemeClr val="tx1">
                      <a:lumMod val="65000"/>
                      <a:lumOff val="35000"/>
                    </a:schemeClr>
                  </a:solidFill>
                </a:rPr>
                <a:t>Costs and benefits to the business, and to society</a:t>
              </a:r>
              <a:endParaRPr lang="en-US" sz="2400" dirty="0">
                <a:solidFill>
                  <a:schemeClr val="tx1">
                    <a:lumMod val="65000"/>
                    <a:lumOff val="35000"/>
                  </a:schemeClr>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28</a:t>
            </a:fld>
            <a:endParaRPr lang="en-GB"/>
          </a:p>
        </p:txBody>
      </p:sp>
    </p:spTree>
    <p:extLst>
      <p:ext uri="{BB962C8B-B14F-4D97-AF65-F5344CB8AC3E}">
        <p14:creationId xmlns:p14="http://schemas.microsoft.com/office/powerpoint/2010/main" val="417898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dirty="0"/>
              <a:t>Business application</a:t>
            </a:r>
            <a:endParaRPr lang="en-CH" dirty="0"/>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5" name="Teardrop 4">
            <a:extLst>
              <a:ext uri="{FF2B5EF4-FFF2-40B4-BE49-F238E27FC236}">
                <a16:creationId xmlns:a16="http://schemas.microsoft.com/office/drawing/2014/main" id="{415CAFAA-061C-4183-8654-90E8A639D379}"/>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494831" y="457444"/>
            <a:ext cx="1362529" cy="1138773"/>
          </a:xfrm>
          <a:prstGeom prst="rect">
            <a:avLst/>
          </a:prstGeom>
          <a:noFill/>
        </p:spPr>
        <p:txBody>
          <a:bodyPr wrap="square" rtlCol="0">
            <a:spAutoFit/>
          </a:bodyPr>
          <a:lstStyle/>
          <a:p>
            <a:pPr algn="ctr">
              <a:defRPr/>
            </a:pPr>
            <a:r>
              <a:rPr kumimoji="0" lang="en-GB" sz="1700" i="0" u="none" strike="noStrike" kern="1200" cap="none" spc="0" normalizeH="0" baseline="0" noProof="0">
                <a:ln>
                  <a:noFill/>
                </a:ln>
                <a:solidFill>
                  <a:prstClr val="white"/>
                </a:solidFill>
                <a:effectLst/>
                <a:uLnTx/>
                <a:uFillTx/>
                <a:latin typeface="Arial"/>
                <a:ea typeface="+mn-ea"/>
                <a:cs typeface="+mn-cs"/>
              </a:rPr>
              <a:t>See</a:t>
            </a:r>
            <a:r>
              <a:rPr kumimoji="0" lang="en-GB" sz="1700" b="1" i="0" u="none" strike="noStrike" kern="1200" cap="none" spc="0" normalizeH="0" baseline="0" noProof="0">
                <a:ln>
                  <a:noFill/>
                </a:ln>
                <a:solidFill>
                  <a:prstClr val="white"/>
                </a:solidFill>
                <a:effectLst/>
                <a:uLnTx/>
                <a:uFillTx/>
                <a:latin typeface="Arial"/>
                <a:ea typeface="+mn-ea"/>
                <a:cs typeface="+mn-cs"/>
              </a:rPr>
              <a:t> p. 20 </a:t>
            </a:r>
            <a:r>
              <a:rPr lang="en-GB" sz="1700">
                <a:solidFill>
                  <a:prstClr val="white"/>
                </a:solidFill>
                <a:latin typeface="Arial"/>
              </a:rPr>
              <a:t>in the </a:t>
            </a:r>
            <a:r>
              <a:rPr lang="en-GB" sz="1700">
                <a:solidFill>
                  <a:prstClr val="white"/>
                </a:solidFill>
                <a:hlinkClick r:id="rId3"/>
              </a:rPr>
              <a:t>Natural Capital Protocol</a:t>
            </a:r>
            <a:endParaRPr lang="en-GB" sz="1700">
              <a:solidFill>
                <a:prstClr val="white"/>
              </a:solidFill>
            </a:endParaRPr>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extLst>
              <p:ext uri="{D42A27DB-BD31-4B8C-83A1-F6EECF244321}">
                <p14:modId xmlns:p14="http://schemas.microsoft.com/office/powerpoint/2010/main" val="3023427109"/>
              </p:ext>
            </p:extLst>
          </p:nvPr>
        </p:nvGraphicFramePr>
        <p:xfrm>
          <a:off x="185607" y="2102141"/>
          <a:ext cx="11222621" cy="3900818"/>
        </p:xfrm>
        <a:graphic>
          <a:graphicData uri="http://schemas.openxmlformats.org/drawingml/2006/table">
            <a:tbl>
              <a:tblPr firstRow="1" bandRow="1">
                <a:tableStyleId>{BC89EF96-8CEA-46FF-86C4-4CE0E7609802}</a:tableStyleId>
              </a:tblPr>
              <a:tblGrid>
                <a:gridCol w="11222621">
                  <a:extLst>
                    <a:ext uri="{9D8B030D-6E8A-4147-A177-3AD203B41FA5}">
                      <a16:colId xmlns:a16="http://schemas.microsoft.com/office/drawing/2014/main" val="2429539457"/>
                    </a:ext>
                  </a:extLst>
                </a:gridCol>
              </a:tblGrid>
              <a:tr h="574532">
                <a:tc>
                  <a:txBody>
                    <a:bodyPr/>
                    <a:lstStyle/>
                    <a:p>
                      <a:pPr algn="ctr"/>
                      <a:r>
                        <a:rPr lang="en-US" sz="2000" b="1" dirty="0">
                          <a:solidFill>
                            <a:schemeClr val="tx1">
                              <a:lumMod val="65000"/>
                              <a:lumOff val="35000"/>
                            </a:schemeClr>
                          </a:solidFill>
                        </a:rPr>
                        <a:t>Potential Business Applications </a:t>
                      </a:r>
                      <a:endParaRPr lang="en-CH" sz="2000" b="1" dirty="0">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0939">
                <a:tc>
                  <a:txBody>
                    <a:bodyPr/>
                    <a:lstStyle/>
                    <a:p>
                      <a:r>
                        <a:rPr lang="en-US" sz="2200" dirty="0">
                          <a:solidFill>
                            <a:schemeClr val="tx1">
                              <a:lumMod val="65000"/>
                              <a:lumOff val="35000"/>
                            </a:schemeClr>
                          </a:solidFill>
                        </a:rPr>
                        <a:t>Assess risks and opportunities for the company or a department (new options for ecological product development, the risk associated with increased water stress, etc.)</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65748">
                <a:tc>
                  <a:txBody>
                    <a:bodyPr/>
                    <a:lstStyle/>
                    <a:p>
                      <a:r>
                        <a:rPr lang="en-US" sz="2200" dirty="0">
                          <a:solidFill>
                            <a:schemeClr val="tx1">
                              <a:lumMod val="65000"/>
                              <a:lumOff val="35000"/>
                            </a:schemeClr>
                          </a:solidFill>
                        </a:rPr>
                        <a:t>Compare options e.g. choosing between flood solutions </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0939">
                <a:tc>
                  <a:txBody>
                    <a:bodyPr/>
                    <a:lstStyle/>
                    <a:p>
                      <a:r>
                        <a:rPr lang="en-US" sz="2200" dirty="0">
                          <a:solidFill>
                            <a:schemeClr val="tx1">
                              <a:lumMod val="65000"/>
                              <a:lumOff val="35000"/>
                            </a:schemeClr>
                          </a:solidFill>
                        </a:rPr>
                        <a:t>Assess impacts on stakeholders, how are nearby communities impacted by different factory policies</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574532">
                <a:tc>
                  <a:txBody>
                    <a:bodyPr/>
                    <a:lstStyle/>
                    <a:p>
                      <a:r>
                        <a:rPr lang="en-US" sz="2200" dirty="0">
                          <a:solidFill>
                            <a:schemeClr val="tx1">
                              <a:lumMod val="65000"/>
                              <a:lumOff val="35000"/>
                            </a:schemeClr>
                          </a:solidFill>
                        </a:rPr>
                        <a:t>Estimate total value and/or net impact</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7109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dirty="0">
                          <a:solidFill>
                            <a:schemeClr val="tx1">
                              <a:lumMod val="65000"/>
                              <a:lumOff val="35000"/>
                            </a:schemeClr>
                          </a:solidFill>
                        </a:rPr>
                        <a:t>Communicate internally or externally </a:t>
                      </a:r>
                      <a:endParaRPr lang="en-CH" sz="2200" dirty="0">
                        <a:solidFill>
                          <a:schemeClr val="tx1">
                            <a:lumMod val="65000"/>
                            <a:lumOff val="35000"/>
                          </a:schemeClr>
                        </a:solidFill>
                      </a:endParaRPr>
                    </a:p>
                    <a:p>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4" name="TextBox 3">
            <a:extLst>
              <a:ext uri="{FF2B5EF4-FFF2-40B4-BE49-F238E27FC236}">
                <a16:creationId xmlns:a16="http://schemas.microsoft.com/office/drawing/2014/main" id="{8A85FFF4-4850-4497-85D3-236C3FABEB1C}"/>
              </a:ext>
            </a:extLst>
          </p:cNvPr>
          <p:cNvSpPr txBox="1"/>
          <p:nvPr/>
        </p:nvSpPr>
        <p:spPr>
          <a:xfrm>
            <a:off x="10716322" y="5441823"/>
            <a:ext cx="1475678"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23820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dirty="0"/>
              <a:t>Module 2 training development – Acknowledging contributors</a:t>
            </a:r>
            <a:endParaRPr lang="en-CH" dirty="0"/>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r>
              <a:rPr lang="en-US" sz="2200" b="1" dirty="0"/>
              <a:t>We Value Nature’s module 2 training </a:t>
            </a:r>
            <a:r>
              <a:rPr lang="en-US" sz="2200" dirty="0"/>
              <a:t>is based on the </a:t>
            </a:r>
            <a:r>
              <a:rPr lang="en-US" sz="2200" dirty="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dirty="0">
                <a:solidFill>
                  <a:srgbClr val="23BAED"/>
                </a:solidFill>
              </a:rPr>
              <a:t> </a:t>
            </a:r>
            <a:r>
              <a:rPr lang="en-US" sz="2200" dirty="0"/>
              <a:t>and WBCSD’s </a:t>
            </a:r>
            <a:r>
              <a:rPr lang="en-US" sz="2200" dirty="0">
                <a:solidFill>
                  <a:srgbClr val="23BAED"/>
                </a:solidFill>
                <a:hlinkClick r:id="rId4">
                  <a:extLst>
                    <a:ext uri="{A12FA001-AC4F-418D-AE19-62706E023703}">
                      <ahyp:hlinkClr xmlns:ahyp="http://schemas.microsoft.com/office/drawing/2018/hyperlinkcolor" val="tx"/>
                    </a:ext>
                  </a:extLst>
                </a:hlinkClick>
              </a:rPr>
              <a:t>BET training material</a:t>
            </a:r>
            <a:r>
              <a:rPr lang="en-US" sz="2200" dirty="0"/>
              <a:t>.</a:t>
            </a:r>
          </a:p>
          <a:p>
            <a:pPr marL="0" indent="0">
              <a:buNone/>
            </a:pPr>
            <a:endParaRPr lang="en-US" sz="1000" dirty="0"/>
          </a:p>
          <a:p>
            <a:pPr marL="0" indent="0" algn="ctr">
              <a:buNone/>
            </a:pPr>
            <a:r>
              <a:rPr lang="en-US" sz="2200" dirty="0"/>
              <a:t>Module 2 training content and material was developed in collaboration with </a:t>
            </a:r>
            <a:r>
              <a:rPr lang="en-US" sz="2200" b="1" dirty="0">
                <a:solidFill>
                  <a:srgbClr val="23BAED"/>
                </a:solidFill>
                <a:hlinkClick r:id="rId5">
                  <a:extLst>
                    <a:ext uri="{A12FA001-AC4F-418D-AE19-62706E023703}">
                      <ahyp:hlinkClr xmlns:ahyp="http://schemas.microsoft.com/office/drawing/2018/hyperlinkcolor" val="tx"/>
                    </a:ext>
                  </a:extLst>
                </a:hlinkClick>
              </a:rPr>
              <a:t>Little Blue Research Ltd</a:t>
            </a:r>
            <a:r>
              <a:rPr lang="en-US" sz="2200" b="1" dirty="0">
                <a:solidFill>
                  <a:srgbClr val="23BAED"/>
                </a:solidFill>
              </a:rPr>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6"/>
          <a:srcRect t="12833" b="15315"/>
          <a:stretch/>
        </p:blipFill>
        <p:spPr>
          <a:xfrm>
            <a:off x="5262597" y="3125070"/>
            <a:ext cx="1666806" cy="1197640"/>
          </a:xfrm>
          <a:prstGeom prst="rect">
            <a:avLst/>
          </a:prstGeom>
        </p:spPr>
      </p:pic>
      <p:sp>
        <p:nvSpPr>
          <p:cNvPr id="6" name="TextBox 5">
            <a:extLst>
              <a:ext uri="{FF2B5EF4-FFF2-40B4-BE49-F238E27FC236}">
                <a16:creationId xmlns:a16="http://schemas.microsoft.com/office/drawing/2014/main" id="{7553A651-5B62-4904-986B-47DDDD033CF5}"/>
              </a:ext>
            </a:extLst>
          </p:cNvPr>
          <p:cNvSpPr txBox="1"/>
          <p:nvPr/>
        </p:nvSpPr>
        <p:spPr>
          <a:xfrm>
            <a:off x="-25400" y="4282070"/>
            <a:ext cx="12242800" cy="1615827"/>
          </a:xfrm>
          <a:prstGeom prst="rect">
            <a:avLst/>
          </a:prstGeom>
          <a:noFill/>
        </p:spPr>
        <p:txBody>
          <a:bodyPr wrap="square" rtlCol="0">
            <a:spAutoFit/>
          </a:bodyPr>
          <a:lstStyle/>
          <a:p>
            <a:pPr marL="0" indent="0" algn="ctr">
              <a:buNone/>
            </a:pPr>
            <a:r>
              <a:rPr lang="en-US" sz="2200" dirty="0">
                <a:solidFill>
                  <a:schemeClr val="tx1">
                    <a:lumMod val="65000"/>
                    <a:lumOff val="35000"/>
                  </a:schemeClr>
                </a:solidFill>
              </a:rPr>
              <a:t>The training material has been </a:t>
            </a:r>
            <a:r>
              <a:rPr lang="en-US" sz="2200" b="1" dirty="0">
                <a:solidFill>
                  <a:srgbClr val="23BAED"/>
                </a:solidFill>
              </a:rPr>
              <a:t>reviewed by and tested with a group of 10 businesses from a variety of sectors </a:t>
            </a:r>
            <a:r>
              <a:rPr lang="en-US" sz="2200" dirty="0">
                <a:solidFill>
                  <a:schemeClr val="tx1">
                    <a:lumMod val="65000"/>
                    <a:lumOff val="35000"/>
                  </a:schemeClr>
                </a:solidFill>
              </a:rPr>
              <a:t>as well as delivered as a test trial to nearly 90 participants representing businesses, NGOs, consultancies as part of </a:t>
            </a:r>
            <a:r>
              <a:rPr lang="en-US" sz="2200" dirty="0">
                <a:solidFill>
                  <a:srgbClr val="23BAED"/>
                </a:solidFill>
                <a:hlinkClick r:id="rId7">
                  <a:extLst>
                    <a:ext uri="{A12FA001-AC4F-418D-AE19-62706E023703}">
                      <ahyp:hlinkClr xmlns:ahyp="http://schemas.microsoft.com/office/drawing/2018/hyperlinkcolor" val="tx"/>
                    </a:ext>
                  </a:extLst>
                </a:hlinkClick>
              </a:rPr>
              <a:t>WBCSD’s virtual event series</a:t>
            </a:r>
            <a:r>
              <a:rPr lang="en-US" sz="2200" dirty="0">
                <a:solidFill>
                  <a:schemeClr val="tx1">
                    <a:lumMod val="65000"/>
                    <a:lumOff val="35000"/>
                  </a:schemeClr>
                </a:solidFill>
              </a:rPr>
              <a:t>.</a:t>
            </a:r>
          </a:p>
          <a:p>
            <a:pPr marL="0" indent="0" algn="ctr">
              <a:buNone/>
            </a:pPr>
            <a:endParaRPr lang="en-US" sz="1100" dirty="0">
              <a:solidFill>
                <a:schemeClr val="tx1">
                  <a:lumMod val="65000"/>
                  <a:lumOff val="35000"/>
                </a:schemeClr>
              </a:solidFill>
            </a:endParaRPr>
          </a:p>
          <a:p>
            <a:pPr marL="0" indent="0" algn="ctr">
              <a:buNone/>
            </a:pPr>
            <a:r>
              <a:rPr lang="en-US" sz="2200" dirty="0">
                <a:solidFill>
                  <a:schemeClr val="tx1">
                    <a:lumMod val="65000"/>
                    <a:lumOff val="35000"/>
                  </a:schemeClr>
                </a:solidFill>
              </a:rPr>
              <a:t>Finally, </a:t>
            </a:r>
            <a:r>
              <a:rPr lang="en-US" sz="2200" b="1" dirty="0">
                <a:solidFill>
                  <a:srgbClr val="23BAED"/>
                </a:solidFill>
              </a:rPr>
              <a:t>12 experts from the Advisory Board </a:t>
            </a:r>
            <a:r>
              <a:rPr lang="en-US" sz="2200" dirty="0">
                <a:solidFill>
                  <a:schemeClr val="tx1">
                    <a:lumMod val="65000"/>
                    <a:lumOff val="35000"/>
                  </a:schemeClr>
                </a:solidFill>
              </a:rPr>
              <a:t>have provided their input into the training material.</a:t>
            </a:r>
            <a:endParaRPr lang="en-CH" sz="2200" dirty="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Overview of current assessments</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1" y="1917375"/>
          <a:ext cx="5067001" cy="3523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extLst>
              <p:ext uri="{D42A27DB-BD31-4B8C-83A1-F6EECF244321}">
                <p14:modId xmlns:p14="http://schemas.microsoft.com/office/powerpoint/2010/main" val="2038895272"/>
              </p:ext>
            </p:extLst>
          </p:nvPr>
        </p:nvGraphicFramePr>
        <p:xfrm>
          <a:off x="6554181" y="1917375"/>
          <a:ext cx="5067550" cy="3523183"/>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22" y="5276654"/>
            <a:ext cx="1484001" cy="203279"/>
          </a:xfrm>
        </p:spPr>
        <p:txBody>
          <a:bodyPr>
            <a:noAutofit/>
          </a:bodyPr>
          <a:lstStyle/>
          <a:p>
            <a:pPr marL="0" indent="0">
              <a:buNone/>
            </a:pPr>
            <a:r>
              <a:rPr lang="en-GB" sz="1801" b="1"/>
              <a:t>NC or SHC</a:t>
            </a:r>
            <a:endParaRPr lang="en-US" sz="1801"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1" y="5276656"/>
            <a:ext cx="2237244" cy="245769"/>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1" b="1" dirty="0"/>
              <a:t>Organization type</a:t>
            </a:r>
            <a:endParaRPr lang="en-US" sz="1801" b="1" dirty="0"/>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3CF2B26C-937E-C64B-B092-27ECE6DB1B29}"/>
              </a:ext>
            </a:extLst>
          </p:cNvPr>
          <p:cNvSpPr>
            <a:spLocks noGrp="1"/>
          </p:cNvSpPr>
          <p:nvPr>
            <p:ph type="sldNum" sz="quarter" idx="12"/>
          </p:nvPr>
        </p:nvSpPr>
        <p:spPr/>
        <p:txBody>
          <a:bodyPr/>
          <a:lstStyle/>
          <a:p>
            <a:fld id="{971CEC84-1649-40CE-BFF6-7286506FEA08}" type="slidenum">
              <a:rPr lang="en-GB" smtClean="0"/>
              <a:pPr/>
              <a:t>30</a:t>
            </a:fld>
            <a:endParaRPr lang="en-GB"/>
          </a:p>
        </p:txBody>
      </p:sp>
      <p:sp>
        <p:nvSpPr>
          <p:cNvPr id="5" name="TextBox 4">
            <a:extLst>
              <a:ext uri="{FF2B5EF4-FFF2-40B4-BE49-F238E27FC236}">
                <a16:creationId xmlns:a16="http://schemas.microsoft.com/office/drawing/2014/main" id="{9B864D43-6947-4ECA-B37E-30D655F1800E}"/>
              </a:ext>
            </a:extLst>
          </p:cNvPr>
          <p:cNvSpPr txBox="1"/>
          <p:nvPr/>
        </p:nvSpPr>
        <p:spPr>
          <a:xfrm>
            <a:off x="5297247" y="5522425"/>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Capitals Coalition</a:t>
            </a:r>
          </a:p>
        </p:txBody>
      </p:sp>
    </p:spTree>
    <p:extLst>
      <p:ext uri="{BB962C8B-B14F-4D97-AF65-F5344CB8AC3E}">
        <p14:creationId xmlns:p14="http://schemas.microsoft.com/office/powerpoint/2010/main" val="129412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latin typeface="Arial"/>
              </a:rPr>
              <a:t>Define</a:t>
            </a:r>
            <a:r>
              <a:rPr lang="en-US" sz="2400">
                <a:latin typeface="Arial"/>
              </a:rPr>
              <a:t> </a:t>
            </a:r>
            <a:r>
              <a:rPr lang="en-US" sz="2000">
                <a:latin typeface="Arial"/>
              </a:rPr>
              <a:t>your objective (module1)</a:t>
            </a:r>
            <a:endParaRPr lang="en-CH" sz="2000">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dirty="0">
                <a:latin typeface="Arial"/>
              </a:rPr>
              <a:t>Scope</a:t>
            </a:r>
            <a:r>
              <a:rPr lang="en-US" sz="2400" dirty="0">
                <a:latin typeface="Arial"/>
              </a:rPr>
              <a:t> your assessment</a:t>
            </a:r>
          </a:p>
          <a:p>
            <a:pPr marL="342882" indent="-342882">
              <a:buClr>
                <a:srgbClr val="23BAED"/>
              </a:buClr>
              <a:buFont typeface="Arial" panose="020B0604020202020204" pitchFamily="34" charset="0"/>
              <a:buChar char="•"/>
            </a:pPr>
            <a:r>
              <a:rPr lang="en-US" sz="2000" dirty="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dirty="0">
                <a:latin typeface="Arial"/>
              </a:rPr>
              <a:t>Practicalities</a:t>
            </a:r>
          </a:p>
          <a:p>
            <a:pPr marL="342882" indent="-342882">
              <a:buClr>
                <a:srgbClr val="23BAED"/>
              </a:buClr>
              <a:buFont typeface="Arial" panose="020B0604020202020204" pitchFamily="34" charset="0"/>
              <a:buChar char="•"/>
            </a:pPr>
            <a:r>
              <a:rPr lang="en-US" sz="2000" dirty="0">
                <a:latin typeface="Arial"/>
              </a:rPr>
              <a:t>Baseline, scenarios, spatial &amp; temporal boundaries, etc.  </a:t>
            </a:r>
            <a:endParaRPr lang="en-CH" sz="2000" dirty="0">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357275"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dirty="0">
                <a:latin typeface="Arial"/>
              </a:rPr>
              <a:t>Measure and Value</a:t>
            </a:r>
          </a:p>
          <a:p>
            <a:pPr marL="342882" indent="-342882">
              <a:buClr>
                <a:srgbClr val="23BAED"/>
              </a:buClr>
              <a:buFont typeface="Arial" panose="020B0604020202020204" pitchFamily="34" charset="0"/>
              <a:buChar char="•"/>
            </a:pPr>
            <a:r>
              <a:rPr lang="en-US" sz="2000" dirty="0">
                <a:latin typeface="Arial"/>
              </a:rPr>
              <a:t>Materiality assessments; identify changes in natural capital; assess trends; select valuation techniques; ecosystem valuation tools</a:t>
            </a:r>
            <a:endParaRPr lang="en-CH" sz="2000" dirty="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EC0F0F-DC8B-0A4C-B34D-F003EA2146FB}"/>
              </a:ext>
            </a:extLst>
          </p:cNvPr>
          <p:cNvSpPr>
            <a:spLocks noGrp="1"/>
          </p:cNvSpPr>
          <p:nvPr>
            <p:ph type="sldNum" sz="quarter" idx="12"/>
          </p:nvPr>
        </p:nvSpPr>
        <p:spPr/>
        <p:txBody>
          <a:bodyPr/>
          <a:lstStyle/>
          <a:p>
            <a:fld id="{971CEC84-1649-40CE-BFF6-7286506FEA08}" type="slidenum">
              <a:rPr lang="en-GB" smtClean="0"/>
              <a:pPr/>
              <a:t>31</a:t>
            </a:fld>
            <a:endParaRPr lang="en-GB"/>
          </a:p>
        </p:txBody>
      </p:sp>
    </p:spTree>
    <p:extLst>
      <p:ext uri="{BB962C8B-B14F-4D97-AF65-F5344CB8AC3E}">
        <p14:creationId xmlns:p14="http://schemas.microsoft.com/office/powerpoint/2010/main" val="443615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t>Re-cap of the learning objectives module 2</a:t>
            </a:r>
            <a:endParaRPr lang="en-GB">
              <a:solidFill>
                <a:srgbClr val="FF0000"/>
              </a:solidFill>
            </a:endParaRPr>
          </a:p>
        </p:txBody>
      </p:sp>
      <p:sp>
        <p:nvSpPr>
          <p:cNvPr id="4" name="Oval 3">
            <a:extLst>
              <a:ext uri="{FF2B5EF4-FFF2-40B4-BE49-F238E27FC236}">
                <a16:creationId xmlns:a16="http://schemas.microsoft.com/office/drawing/2014/main" id="{4A3A1A8A-CBF3-4929-BE7E-38FC0B01C217}"/>
              </a:ext>
            </a:extLst>
          </p:cNvPr>
          <p:cNvSpPr/>
          <p:nvPr/>
        </p:nvSpPr>
        <p:spPr>
          <a:xfrm>
            <a:off x="9885147" y="17793"/>
            <a:ext cx="2306855" cy="213827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Slide Number Placeholder 4">
            <a:extLst>
              <a:ext uri="{FF2B5EF4-FFF2-40B4-BE49-F238E27FC236}">
                <a16:creationId xmlns:a16="http://schemas.microsoft.com/office/drawing/2014/main" id="{2CE08518-5242-8543-8976-789B307107A3}"/>
              </a:ext>
            </a:extLst>
          </p:cNvPr>
          <p:cNvSpPr>
            <a:spLocks noGrp="1"/>
          </p:cNvSpPr>
          <p:nvPr>
            <p:ph type="sldNum" sz="quarter" idx="12"/>
          </p:nvPr>
        </p:nvSpPr>
        <p:spPr/>
        <p:txBody>
          <a:bodyPr/>
          <a:lstStyle/>
          <a:p>
            <a:fld id="{971CEC84-1649-40CE-BFF6-7286506FEA08}" type="slidenum">
              <a:rPr lang="en-GB" smtClean="0"/>
              <a:pPr/>
              <a:t>32</a:t>
            </a:fld>
            <a:endParaRPr lang="en-GB"/>
          </a:p>
        </p:txBody>
      </p:sp>
      <p:sp>
        <p:nvSpPr>
          <p:cNvPr id="8" name="Content Placeholder 2">
            <a:extLst>
              <a:ext uri="{FF2B5EF4-FFF2-40B4-BE49-F238E27FC236}">
                <a16:creationId xmlns:a16="http://schemas.microsoft.com/office/drawing/2014/main" id="{444191D4-751A-CF46-9D87-EF78A92FCB61}"/>
              </a:ext>
            </a:extLst>
          </p:cNvPr>
          <p:cNvSpPr txBox="1">
            <a:spLocks/>
          </p:cNvSpPr>
          <p:nvPr/>
        </p:nvSpPr>
        <p:spPr>
          <a:xfrm>
            <a:off x="346938" y="1886766"/>
            <a:ext cx="11498123" cy="3940539"/>
          </a:xfrm>
          <a:prstGeom prst="rect">
            <a:avLst/>
          </a:prstGeom>
        </p:spPr>
        <p:txBody>
          <a:bodyPr vert="horz" lIns="91440" tIns="45720" rIns="91440" bIns="45720" rtlCol="0">
            <a:normAutofit fontScale="32500" lnSpcReduction="2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82" indent="-342882">
              <a:lnSpc>
                <a:spcPct val="120000"/>
              </a:lnSpc>
              <a:spcAft>
                <a:spcPts val="1200"/>
              </a:spcAft>
              <a:buFont typeface="Wingdings" panose="05000000000000000000" pitchFamily="2" charset="2"/>
              <a:buChar char="v"/>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342882" indent="-342882">
              <a:lnSpc>
                <a:spcPct val="120000"/>
              </a:lnSpc>
              <a:spcAft>
                <a:spcPts val="1200"/>
              </a:spcAft>
              <a:buFont typeface="Wingdings" panose="05000000000000000000" pitchFamily="2" charset="2"/>
              <a:buChar char="v"/>
            </a:pPr>
            <a:r>
              <a:rPr lang="en-GB" sz="8000" dirty="0"/>
              <a:t> Acquire the necessary tools, resources and understanding to </a:t>
            </a:r>
            <a:r>
              <a:rPr lang="en-GB" sz="8000" b="1" dirty="0">
                <a:solidFill>
                  <a:srgbClr val="23BAED"/>
                </a:solidFill>
              </a:rPr>
              <a:t>scope your own assessment</a:t>
            </a:r>
            <a:r>
              <a:rPr lang="en-GB" sz="8000" dirty="0"/>
              <a:t>,</a:t>
            </a:r>
          </a:p>
          <a:p>
            <a:pPr marL="342882" indent="-342882">
              <a:lnSpc>
                <a:spcPct val="120000"/>
              </a:lnSpc>
              <a:spcAft>
                <a:spcPts val="1200"/>
              </a:spcAft>
              <a:buFont typeface="Wingdings" panose="05000000000000000000" pitchFamily="2" charset="2"/>
              <a:buChar char="v"/>
            </a:pPr>
            <a:r>
              <a:rPr lang="en-GB" sz="8000" dirty="0"/>
              <a:t> 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 </a:t>
            </a:r>
          </a:p>
          <a:p>
            <a:pPr marL="0" indent="0">
              <a:lnSpc>
                <a:spcPct val="150000"/>
              </a:lnSpc>
              <a:spcAft>
                <a:spcPts val="1200"/>
              </a:spcAft>
              <a:buFont typeface="Arial"/>
              <a:buNone/>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Font typeface="Arial"/>
              <a:buNone/>
            </a:pPr>
            <a:endParaRPr lang="en-GB" sz="4400" dirty="0"/>
          </a:p>
        </p:txBody>
      </p:sp>
    </p:spTree>
    <p:extLst>
      <p:ext uri="{BB962C8B-B14F-4D97-AF65-F5344CB8AC3E}">
        <p14:creationId xmlns:p14="http://schemas.microsoft.com/office/powerpoint/2010/main" val="368502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1" y="-461118"/>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67604"/>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a:solidFill>
                  <a:srgbClr val="23BAED"/>
                </a:solidFill>
              </a:rPr>
              <a:t>Identifying your natural capital impacts &amp; dependencies</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a:solidFill>
                  <a:srgbClr val="BBD151"/>
                </a:solidFill>
                <a:latin typeface="Arial"/>
                <a:ea typeface="Verdana" panose="020B0604030504040204" pitchFamily="34" charset="0"/>
              </a:rPr>
              <a:t>Impact drivers and dependency pathways</a:t>
            </a:r>
            <a:endParaRPr lang="en-CH" sz="2400" b="1" i="1" kern="0">
              <a:solidFill>
                <a:srgbClr val="BBD151"/>
              </a:solidFill>
              <a:latin typeface="Arial"/>
              <a:ea typeface="Verdana" panose="020B0604030504040204" pitchFamily="34" charset="0"/>
            </a:endParaRPr>
          </a:p>
        </p:txBody>
      </p:sp>
      <p:sp>
        <p:nvSpPr>
          <p:cNvPr id="6" name="Slide Number Placeholder 5">
            <a:extLst>
              <a:ext uri="{FF2B5EF4-FFF2-40B4-BE49-F238E27FC236}">
                <a16:creationId xmlns:a16="http://schemas.microsoft.com/office/drawing/2014/main" id="{C9CDD139-752B-0E40-A5E8-4BA3EB532ED5}"/>
              </a:ext>
            </a:extLst>
          </p:cNvPr>
          <p:cNvSpPr>
            <a:spLocks noGrp="1"/>
          </p:cNvSpPr>
          <p:nvPr>
            <p:ph type="sldNum" sz="quarter" idx="12"/>
          </p:nvPr>
        </p:nvSpPr>
        <p:spPr/>
        <p:txBody>
          <a:bodyPr/>
          <a:lstStyle/>
          <a:p>
            <a:fld id="{971CEC84-1649-40CE-BFF6-7286506FEA08}" type="slidenum">
              <a:rPr lang="en-GB" smtClean="0"/>
              <a:pPr/>
              <a:t>33</a:t>
            </a:fld>
            <a:endParaRPr lang="en-GB"/>
          </a:p>
        </p:txBody>
      </p:sp>
    </p:spTree>
    <p:extLst>
      <p:ext uri="{BB962C8B-B14F-4D97-AF65-F5344CB8AC3E}">
        <p14:creationId xmlns:p14="http://schemas.microsoft.com/office/powerpoint/2010/main" val="4105340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C770A5D-3D10-4047-8F19-79617F5C6002}"/>
              </a:ext>
            </a:extLst>
          </p:cNvPr>
          <p:cNvSpPr>
            <a:spLocks noGrp="1"/>
          </p:cNvSpPr>
          <p:nvPr>
            <p:ph type="sldNum" sz="quarter" idx="12"/>
          </p:nvPr>
        </p:nvSpPr>
        <p:spPr/>
        <p:txBody>
          <a:bodyPr/>
          <a:lstStyle/>
          <a:p>
            <a:fld id="{971CEC84-1649-40CE-BFF6-7286506FEA08}" type="slidenum">
              <a:rPr lang="en-GB" smtClean="0"/>
              <a:pPr/>
              <a:t>34</a:t>
            </a:fld>
            <a:endParaRPr lang="en-GB"/>
          </a:p>
        </p:txBody>
      </p:sp>
    </p:spTree>
    <p:extLst>
      <p:ext uri="{BB962C8B-B14F-4D97-AF65-F5344CB8AC3E}">
        <p14:creationId xmlns:p14="http://schemas.microsoft.com/office/powerpoint/2010/main" val="2173959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dirty="0"/>
              <a:t>Optional video – practical example of impacts/dependencies</a:t>
            </a:r>
            <a:endParaRPr lang="en-CH" dirty="0"/>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a:xfrm>
            <a:off x="3619098" y="5615498"/>
            <a:ext cx="7075165" cy="524030"/>
          </a:xfrm>
        </p:spPr>
        <p:txBody>
          <a:bodyPr/>
          <a:lstStyle/>
          <a:p>
            <a:pPr marL="0" indent="0">
              <a:spcAft>
                <a:spcPts val="0"/>
              </a:spcAft>
              <a:buNone/>
            </a:pPr>
            <a:r>
              <a:rPr lang="en-AU" sz="1800" u="sng" dirty="0">
                <a:solidFill>
                  <a:srgbClr val="0563C1"/>
                </a:solidFill>
                <a:effectLst/>
                <a:latin typeface="Calibri" panose="020F0502020204030204" pitchFamily="34" charset="0"/>
                <a:ea typeface="Calibri" panose="020F0502020204030204" pitchFamily="34" charset="0"/>
                <a:hlinkClick r:id="rId3"/>
              </a:rPr>
              <a:t>https://www.youtube.com/watch?v=qtgm-3EQOU4</a:t>
            </a:r>
            <a:endParaRPr lang="en-CH" sz="1800" dirty="0">
              <a:effectLst/>
              <a:latin typeface="Calibri" panose="020F0502020204030204" pitchFamily="34" charset="0"/>
              <a:ea typeface="Calibri" panose="020F0502020204030204" pitchFamily="34" charset="0"/>
            </a:endParaRPr>
          </a:p>
          <a:p>
            <a:pPr marL="0" indent="0">
              <a:buNone/>
            </a:pPr>
            <a:endParaRPr lang="en-CH" dirty="0"/>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fld id="{971CEC84-1649-40CE-BFF6-7286506FEA08}" type="slidenum">
              <a:rPr lang="en-GB" smtClean="0"/>
              <a:pPr/>
              <a:t>35</a:t>
            </a:fld>
            <a:endParaRPr lang="en-GB" dirty="0"/>
          </a:p>
        </p:txBody>
      </p:sp>
      <p:pic>
        <p:nvPicPr>
          <p:cNvPr id="5" name="Picture Placeholder 5" descr="Haagen-Dazs ❤️ Honey Bees - Pollinator Habitat - YouTube">
            <a:extLst>
              <a:ext uri="{FF2B5EF4-FFF2-40B4-BE49-F238E27FC236}">
                <a16:creationId xmlns:a16="http://schemas.microsoft.com/office/drawing/2014/main" id="{733598AA-50A7-496A-9979-F20A4C1F8B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725332" y="1193186"/>
            <a:ext cx="6675848" cy="3809615"/>
          </a:xfrm>
          <a:prstGeom prst="rect">
            <a:avLst/>
          </a:prstGeom>
        </p:spPr>
      </p:pic>
      <p:sp>
        <p:nvSpPr>
          <p:cNvPr id="6" name="TextBox 5">
            <a:extLst>
              <a:ext uri="{FF2B5EF4-FFF2-40B4-BE49-F238E27FC236}">
                <a16:creationId xmlns:a16="http://schemas.microsoft.com/office/drawing/2014/main" id="{96C44F48-6721-4815-8676-AD05BD7F7CDC}"/>
              </a:ext>
            </a:extLst>
          </p:cNvPr>
          <p:cNvSpPr txBox="1"/>
          <p:nvPr/>
        </p:nvSpPr>
        <p:spPr>
          <a:xfrm>
            <a:off x="2284234" y="5237569"/>
            <a:ext cx="8621486" cy="369332"/>
          </a:xfrm>
          <a:prstGeom prst="rect">
            <a:avLst/>
          </a:prstGeom>
          <a:noFill/>
        </p:spPr>
        <p:txBody>
          <a:bodyPr wrap="square" rtlCol="0">
            <a:spAutoFit/>
          </a:bodyPr>
          <a:lstStyle/>
          <a:p>
            <a:r>
              <a:rPr lang="en-US" dirty="0">
                <a:solidFill>
                  <a:schemeClr val="tx1">
                    <a:lumMod val="65000"/>
                    <a:lumOff val="35000"/>
                  </a:schemeClr>
                </a:solidFill>
              </a:rPr>
              <a:t>Source: example from Haagen-Dazs on their honey bees pollinator habitat project</a:t>
            </a:r>
            <a:endParaRPr lang="en-CH" dirty="0">
              <a:solidFill>
                <a:schemeClr val="tx1">
                  <a:lumMod val="65000"/>
                  <a:lumOff val="35000"/>
                </a:schemeClr>
              </a:solidFill>
            </a:endParaRPr>
          </a:p>
        </p:txBody>
      </p:sp>
    </p:spTree>
    <p:extLst>
      <p:ext uri="{BB962C8B-B14F-4D97-AF65-F5344CB8AC3E}">
        <p14:creationId xmlns:p14="http://schemas.microsoft.com/office/powerpoint/2010/main" val="4058124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chemeClr val="tx1"/>
                </a:solidFill>
              </a:rPr>
              <a:t>Natural capital dependencies</a:t>
            </a:r>
            <a:endParaRPr lang="en-US">
              <a:solidFill>
                <a:schemeClr val="tx1"/>
              </a:solidFil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p.34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dirty="0">
                <a:solidFill>
                  <a:srgbClr val="23BAED"/>
                </a:solidFill>
              </a:rPr>
              <a:t>A business reliance on, or use of natural capital</a:t>
            </a:r>
            <a:endParaRPr lang="en-CH" sz="2400" b="1" dirty="0">
              <a:solidFill>
                <a:srgbClr val="23BAED"/>
              </a:solidFill>
              <a:latin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36</a:t>
            </a:fld>
            <a:endParaRPr lang="en-GB"/>
          </a:p>
        </p:txBody>
      </p:sp>
      <p:sp>
        <p:nvSpPr>
          <p:cNvPr id="9" name="TextBox 8">
            <a:extLst>
              <a:ext uri="{FF2B5EF4-FFF2-40B4-BE49-F238E27FC236}">
                <a16:creationId xmlns:a16="http://schemas.microsoft.com/office/drawing/2014/main" id="{79878FAB-2F0F-4D13-88B3-484C6DC5CA90}"/>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848891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solidFill>
                  <a:srgbClr val="595959"/>
                </a:solidFill>
              </a:rPr>
              <a:t>Dependency pathways</a:t>
            </a:r>
            <a:endParaRPr lang="en-US" dirty="0">
              <a:solidFill>
                <a:srgbClr val="595959"/>
              </a:solidFill>
              <a:cs typeface="Arial"/>
            </a:endParaRPr>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7" y="1461524"/>
            <a:ext cx="6293703" cy="4351339"/>
          </a:xfrm>
        </p:spPr>
        <p:txBody>
          <a:bodyPr vert="horz" lIns="91440" tIns="45720" rIns="91440" bIns="45720" rtlCol="0" anchor="t">
            <a:normAutofit/>
          </a:bodyPr>
          <a:lstStyle/>
          <a:p>
            <a:pPr marL="227965" indent="-227965">
              <a:lnSpc>
                <a:spcPct val="100000"/>
              </a:lnSpc>
            </a:pPr>
            <a:r>
              <a:rPr lang="en-US" dirty="0">
                <a:solidFill>
                  <a:srgbClr val="595959"/>
                </a:solidFill>
              </a:rPr>
              <a:t>Business activities can be</a:t>
            </a:r>
            <a:r>
              <a:rPr lang="en-US" dirty="0">
                <a:solidFill>
                  <a:schemeClr val="tx1"/>
                </a:solidFill>
              </a:rPr>
              <a:t> </a:t>
            </a:r>
            <a:r>
              <a:rPr lang="en-US" b="1" dirty="0">
                <a:solidFill>
                  <a:srgbClr val="23BAED"/>
                </a:solidFill>
              </a:rPr>
              <a:t>dependent on specific features</a:t>
            </a:r>
            <a:r>
              <a:rPr lang="en-US" dirty="0">
                <a:solidFill>
                  <a:schemeClr val="tx1"/>
                </a:solidFill>
              </a:rPr>
              <a:t> </a:t>
            </a:r>
            <a:r>
              <a:rPr lang="en-US" dirty="0">
                <a:solidFill>
                  <a:srgbClr val="595959"/>
                </a:solidFill>
              </a:rPr>
              <a:t>of natural capital</a:t>
            </a:r>
          </a:p>
          <a:p>
            <a:pPr marL="0" indent="0">
              <a:buNone/>
            </a:pPr>
            <a:endParaRPr lang="en-US" sz="1400" dirty="0">
              <a:cs typeface="Arial"/>
            </a:endParaRPr>
          </a:p>
          <a:p>
            <a:pPr marL="227965" indent="-227965">
              <a:lnSpc>
                <a:spcPct val="100000"/>
              </a:lnSpc>
            </a:pPr>
            <a:r>
              <a:rPr lang="en-US" dirty="0">
                <a:solidFill>
                  <a:srgbClr val="595959"/>
                </a:solidFill>
              </a:rPr>
              <a:t>A dependency pathway can</a:t>
            </a:r>
            <a:r>
              <a:rPr lang="en-US" dirty="0">
                <a:solidFill>
                  <a:schemeClr val="tx1"/>
                </a:solidFill>
              </a:rPr>
              <a:t> </a:t>
            </a:r>
            <a:r>
              <a:rPr lang="en-US" b="1" dirty="0">
                <a:solidFill>
                  <a:srgbClr val="23BAED"/>
                </a:solidFill>
              </a:rPr>
              <a:t>identify how changes</a:t>
            </a:r>
            <a:r>
              <a:rPr lang="en-US" dirty="0">
                <a:solidFill>
                  <a:schemeClr val="tx1"/>
                </a:solidFill>
              </a:rPr>
              <a:t> </a:t>
            </a:r>
            <a:r>
              <a:rPr lang="en-US" dirty="0">
                <a:solidFill>
                  <a:srgbClr val="595959"/>
                </a:solidFill>
              </a:rPr>
              <a:t>in specific features of natural capital can</a:t>
            </a:r>
            <a:r>
              <a:rPr lang="en-US" dirty="0">
                <a:solidFill>
                  <a:schemeClr val="tx1"/>
                </a:solidFill>
              </a:rPr>
              <a:t> </a:t>
            </a:r>
            <a:r>
              <a:rPr lang="en-US" b="1" dirty="0">
                <a:solidFill>
                  <a:srgbClr val="23BAED"/>
                </a:solidFill>
              </a:rPr>
              <a:t>affect these activities</a:t>
            </a:r>
            <a:endParaRPr lang="en-US" b="1" dirty="0">
              <a:solidFill>
                <a:srgbClr val="23BAED"/>
              </a:solidFill>
              <a:cs typeface="Arial"/>
            </a:endParaRPr>
          </a:p>
          <a:p>
            <a:pPr marL="0" indent="0">
              <a:buNone/>
            </a:pPr>
            <a:endParaRPr lang="en-US" sz="1400" dirty="0">
              <a:cs typeface="Arial"/>
            </a:endParaRPr>
          </a:p>
          <a:p>
            <a:pPr marL="227965" indent="-227965">
              <a:lnSpc>
                <a:spcPct val="100000"/>
              </a:lnSpc>
            </a:pPr>
            <a:r>
              <a:rPr lang="en-US" dirty="0">
                <a:solidFill>
                  <a:srgbClr val="595959"/>
                </a:solidFill>
              </a:rPr>
              <a:t>Knowing how changes affect business activities helps you identify the</a:t>
            </a:r>
            <a:r>
              <a:rPr lang="en-US" dirty="0">
                <a:solidFill>
                  <a:schemeClr val="tx1"/>
                </a:solidFill>
              </a:rPr>
              <a:t> </a:t>
            </a:r>
            <a:r>
              <a:rPr lang="en-US" b="1" dirty="0">
                <a:solidFill>
                  <a:srgbClr val="23BAED"/>
                </a:solidFill>
              </a:rPr>
              <a:t>cost of doing business</a:t>
            </a:r>
            <a:endParaRPr lang="en-US" b="1" dirty="0">
              <a:solidFill>
                <a:srgbClr val="23BAED"/>
              </a:solidFill>
              <a:cs typeface="Arial"/>
            </a:endParaRPr>
          </a:p>
          <a:p>
            <a:pPr marL="227965" indent="-227965"/>
            <a:endParaRPr lang="en-US">
              <a:cs typeface="Arial"/>
            </a:endParaRPr>
          </a:p>
          <a:p>
            <a:pPr marL="227965" indent="-227965"/>
            <a:endParaRPr lang="en-US">
              <a:cs typeface="Arial"/>
            </a:endParaRPr>
          </a:p>
        </p:txBody>
      </p:sp>
      <p:grpSp>
        <p:nvGrpSpPr>
          <p:cNvPr id="6" name="Group 5">
            <a:extLst>
              <a:ext uri="{FF2B5EF4-FFF2-40B4-BE49-F238E27FC236}">
                <a16:creationId xmlns:a16="http://schemas.microsoft.com/office/drawing/2014/main" id="{B8EE84E8-441D-47F3-959A-E84D2DA39ADF}"/>
              </a:ext>
            </a:extLst>
          </p:cNvPr>
          <p:cNvGrpSpPr/>
          <p:nvPr/>
        </p:nvGrpSpPr>
        <p:grpSpPr>
          <a:xfrm>
            <a:off x="6607899" y="2008354"/>
            <a:ext cx="5504092" cy="3892857"/>
            <a:chOff x="6432391" y="1710812"/>
            <a:chExt cx="4909119" cy="3213715"/>
          </a:xfrm>
        </p:grpSpPr>
        <p:pic>
          <p:nvPicPr>
            <p:cNvPr id="4" name="Picture 3">
              <a:extLst>
                <a:ext uri="{FF2B5EF4-FFF2-40B4-BE49-F238E27FC236}">
                  <a16:creationId xmlns:a16="http://schemas.microsoft.com/office/drawing/2014/main" id="{6E7D16E3-4C8A-49A1-97D1-8C8A07281806}"/>
                </a:ext>
              </a:extLst>
            </p:cNvPr>
            <p:cNvPicPr>
              <a:picLocks noChangeAspect="1"/>
            </p:cNvPicPr>
            <p:nvPr/>
          </p:nvPicPr>
          <p:blipFill rotWithShape="1">
            <a:blip r:embed="rId3"/>
            <a:srcRect l="36923" t="27672" r="33048" b="37380"/>
            <a:stretch/>
          </p:blipFill>
          <p:spPr>
            <a:xfrm>
              <a:off x="6432391" y="1710812"/>
              <a:ext cx="4909119" cy="3213715"/>
            </a:xfrm>
            <a:prstGeom prst="rect">
              <a:avLst/>
            </a:prstGeom>
          </p:spPr>
        </p:pic>
        <p:sp>
          <p:nvSpPr>
            <p:cNvPr id="5" name="Rectangle 4">
              <a:extLst>
                <a:ext uri="{FF2B5EF4-FFF2-40B4-BE49-F238E27FC236}">
                  <a16:creationId xmlns:a16="http://schemas.microsoft.com/office/drawing/2014/main" id="{3FD8D906-EBB9-455D-AB73-9F994DC681E2}"/>
                </a:ext>
              </a:extLst>
            </p:cNvPr>
            <p:cNvSpPr/>
            <p:nvPr/>
          </p:nvSpPr>
          <p:spPr>
            <a:xfrm>
              <a:off x="6432391" y="2905432"/>
              <a:ext cx="1251519" cy="185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
        <p:nvSpPr>
          <p:cNvPr id="7" name="Teardrop 6">
            <a:extLst>
              <a:ext uri="{FF2B5EF4-FFF2-40B4-BE49-F238E27FC236}">
                <a16:creationId xmlns:a16="http://schemas.microsoft.com/office/drawing/2014/main" id="{01B1B6E9-1DB8-4AB2-BB5B-3820413171B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1A5FCFE4-7D0A-4932-B31C-153FDBE9EDC7}"/>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11" name="Slide Number Placeholder 10">
            <a:extLst>
              <a:ext uri="{FF2B5EF4-FFF2-40B4-BE49-F238E27FC236}">
                <a16:creationId xmlns:a16="http://schemas.microsoft.com/office/drawing/2014/main" id="{60A4E226-8EFF-394D-8ADA-FD73C13408B4}"/>
              </a:ext>
            </a:extLst>
          </p:cNvPr>
          <p:cNvSpPr>
            <a:spLocks noGrp="1"/>
          </p:cNvSpPr>
          <p:nvPr>
            <p:ph type="sldNum" sz="quarter" idx="12"/>
          </p:nvPr>
        </p:nvSpPr>
        <p:spPr/>
        <p:txBody>
          <a:bodyPr/>
          <a:lstStyle/>
          <a:p>
            <a:fld id="{971CEC84-1649-40CE-BFF6-7286506FEA08}" type="slidenum">
              <a:rPr lang="en-GB" smtClean="0"/>
              <a:pPr/>
              <a:t>37</a:t>
            </a:fld>
            <a:endParaRPr lang="en-GB"/>
          </a:p>
        </p:txBody>
      </p:sp>
      <p:sp>
        <p:nvSpPr>
          <p:cNvPr id="9" name="TextBox 8">
            <a:extLst>
              <a:ext uri="{FF2B5EF4-FFF2-40B4-BE49-F238E27FC236}">
                <a16:creationId xmlns:a16="http://schemas.microsoft.com/office/drawing/2014/main" id="{0465DAA3-C10B-42E6-B2E7-191B55B408A1}"/>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168884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solidFill>
                  <a:srgbClr val="595959"/>
                </a:solidFill>
              </a:rPr>
              <a:t>Natural capital impacts</a:t>
            </a:r>
            <a:endParaRPr lang="en-US" dirty="0">
              <a:solidFill>
                <a:srgbClr val="595959"/>
              </a:solidFill>
            </a:endParaRPr>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70" y="2548235"/>
            <a:ext cx="8451063" cy="3294484"/>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3"/>
            <a:ext cx="10157637" cy="461665"/>
          </a:xfrm>
          <a:prstGeom prst="rect">
            <a:avLst/>
          </a:prstGeom>
          <a:noFill/>
        </p:spPr>
        <p:txBody>
          <a:bodyPr wrap="square" rtlCol="0">
            <a:spAutoFit/>
          </a:bodyPr>
          <a:lstStyle/>
          <a:p>
            <a:pPr algn="ctr"/>
            <a:r>
              <a:rPr lang="en-GB" sz="2400" b="1" dirty="0">
                <a:solidFill>
                  <a:srgbClr val="23BAED"/>
                </a:solidFill>
              </a:rPr>
              <a:t>The negative or positive effect of business activity on natural capital</a:t>
            </a:r>
            <a:endParaRPr lang="en-CH" sz="2400" b="1" dirty="0">
              <a:solidFill>
                <a:srgbClr val="23BAED"/>
              </a:solidFill>
              <a:latin typeface="Arial"/>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fld id="{971CEC84-1649-40CE-BFF6-7286506FEA08}" type="slidenum">
              <a:rPr lang="en-GB" smtClean="0"/>
              <a:pPr/>
              <a:t>38</a:t>
            </a:fld>
            <a:endParaRPr lang="en-GB"/>
          </a:p>
        </p:txBody>
      </p:sp>
      <p:sp>
        <p:nvSpPr>
          <p:cNvPr id="10" name="TextBox 9">
            <a:extLst>
              <a:ext uri="{FF2B5EF4-FFF2-40B4-BE49-F238E27FC236}">
                <a16:creationId xmlns:a16="http://schemas.microsoft.com/office/drawing/2014/main" id="{132543E4-642F-4371-BA0C-4F324089E8F3}"/>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939974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solidFill>
                  <a:srgbClr val="595959"/>
                </a:solidFill>
              </a:rPr>
              <a:t>Impact drivers</a:t>
            </a:r>
            <a:endParaRPr lang="en-US" dirty="0">
              <a:solidFill>
                <a:srgbClr val="595959"/>
              </a:solidFill>
            </a:endParaRPr>
          </a:p>
        </p:txBody>
      </p:sp>
      <p:pic>
        <p:nvPicPr>
          <p:cNvPr id="4" name="Picture 3">
            <a:extLst>
              <a:ext uri="{FF2B5EF4-FFF2-40B4-BE49-F238E27FC236}">
                <a16:creationId xmlns:a16="http://schemas.microsoft.com/office/drawing/2014/main" id="{B14A5BDD-B1AE-4C28-A3AF-F3FE3E7E10FA}"/>
              </a:ext>
            </a:extLst>
          </p:cNvPr>
          <p:cNvPicPr>
            <a:picLocks noChangeAspect="1"/>
          </p:cNvPicPr>
          <p:nvPr/>
        </p:nvPicPr>
        <p:blipFill rotWithShape="1">
          <a:blip r:embed="rId3"/>
          <a:srcRect l="29684" t="39145" r="30288" b="29231"/>
          <a:stretch/>
        </p:blipFill>
        <p:spPr>
          <a:xfrm>
            <a:off x="5717482" y="2198547"/>
            <a:ext cx="6474521" cy="2877295"/>
          </a:xfrm>
          <a:prstGeom prst="rect">
            <a:avLst/>
          </a:prstGeom>
        </p:spPr>
      </p:pic>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6" y="1461524"/>
            <a:ext cx="5217925" cy="4351339"/>
          </a:xfrm>
        </p:spPr>
        <p:txBody>
          <a:bodyPr vert="horz" lIns="91440" tIns="45720" rIns="91440" bIns="45720" rtlCol="0" anchor="t">
            <a:normAutofit/>
          </a:bodyPr>
          <a:lstStyle/>
          <a:p>
            <a:pPr marL="0" indent="0">
              <a:buNone/>
            </a:pPr>
            <a:r>
              <a:rPr lang="en-US" b="1" dirty="0">
                <a:solidFill>
                  <a:srgbClr val="23BAED"/>
                </a:solidFill>
              </a:rPr>
              <a:t>Impact drivers </a:t>
            </a:r>
            <a:r>
              <a:rPr lang="en-US" dirty="0">
                <a:solidFill>
                  <a:srgbClr val="595959"/>
                </a:solidFill>
              </a:rPr>
              <a:t>are:</a:t>
            </a:r>
          </a:p>
          <a:p>
            <a:pPr marL="227965" indent="-227965"/>
            <a:r>
              <a:rPr lang="en-US" b="1" dirty="0">
                <a:solidFill>
                  <a:srgbClr val="23BAED"/>
                </a:solidFill>
              </a:rPr>
              <a:t>Measurable quantities</a:t>
            </a:r>
            <a:r>
              <a:rPr lang="en-US" b="1" dirty="0">
                <a:solidFill>
                  <a:srgbClr val="595959"/>
                </a:solidFill>
              </a:rPr>
              <a:t> </a:t>
            </a:r>
            <a:r>
              <a:rPr lang="en-US" dirty="0">
                <a:solidFill>
                  <a:srgbClr val="595959"/>
                </a:solidFill>
              </a:rPr>
              <a:t>of a natural resource used as an</a:t>
            </a:r>
            <a:r>
              <a:rPr lang="en-US" dirty="0">
                <a:solidFill>
                  <a:schemeClr val="tx1"/>
                </a:solidFill>
              </a:rPr>
              <a:t> </a:t>
            </a:r>
            <a:r>
              <a:rPr lang="en-US" b="1" dirty="0">
                <a:solidFill>
                  <a:srgbClr val="23BAED"/>
                </a:solidFill>
              </a:rPr>
              <a:t>input</a:t>
            </a:r>
            <a:r>
              <a:rPr lang="en-US" dirty="0">
                <a:solidFill>
                  <a:schemeClr val="tx1"/>
                </a:solidFill>
              </a:rPr>
              <a:t> </a:t>
            </a:r>
            <a:r>
              <a:rPr lang="en-US" dirty="0">
                <a:solidFill>
                  <a:srgbClr val="595959"/>
                </a:solidFill>
              </a:rPr>
              <a:t>to production</a:t>
            </a:r>
            <a:endParaRPr lang="en-US" dirty="0">
              <a:solidFill>
                <a:srgbClr val="595959"/>
              </a:solidFill>
              <a:cs typeface="Arial"/>
            </a:endParaRPr>
          </a:p>
          <a:p>
            <a:pPr marL="0" indent="0">
              <a:buNone/>
            </a:pPr>
            <a:r>
              <a:rPr lang="en-US" dirty="0">
                <a:solidFill>
                  <a:srgbClr val="595959"/>
                </a:solidFill>
              </a:rPr>
              <a:t>  (e.g. fresh water)</a:t>
            </a:r>
            <a:endParaRPr lang="en-US" dirty="0">
              <a:solidFill>
                <a:srgbClr val="595959"/>
              </a:solidFill>
              <a:cs typeface="Arial"/>
            </a:endParaRPr>
          </a:p>
          <a:p>
            <a:pPr marL="0" indent="0">
              <a:buNone/>
            </a:pPr>
            <a:r>
              <a:rPr lang="en-US" dirty="0">
                <a:solidFill>
                  <a:schemeClr val="tx1"/>
                </a:solidFill>
              </a:rPr>
              <a:t>Or:</a:t>
            </a:r>
          </a:p>
          <a:p>
            <a:pPr marL="227965" indent="-227965"/>
            <a:r>
              <a:rPr lang="en-US" b="1" dirty="0">
                <a:solidFill>
                  <a:srgbClr val="23BAED"/>
                </a:solidFill>
              </a:rPr>
              <a:t>Measurable non-product output</a:t>
            </a:r>
            <a:r>
              <a:rPr lang="en-US" dirty="0">
                <a:solidFill>
                  <a:schemeClr val="tx1"/>
                </a:solidFill>
              </a:rPr>
              <a:t> </a:t>
            </a:r>
            <a:r>
              <a:rPr lang="en-US" dirty="0">
                <a:solidFill>
                  <a:srgbClr val="595959"/>
                </a:solidFill>
              </a:rPr>
              <a:t>of a business activity</a:t>
            </a:r>
            <a:endParaRPr lang="en-US" dirty="0">
              <a:solidFill>
                <a:srgbClr val="595959"/>
              </a:solidFill>
              <a:cs typeface="Arial"/>
            </a:endParaRPr>
          </a:p>
          <a:p>
            <a:pPr marL="0" indent="0">
              <a:buNone/>
            </a:pPr>
            <a:r>
              <a:rPr lang="en-US" dirty="0">
                <a:solidFill>
                  <a:srgbClr val="595959"/>
                </a:solidFill>
              </a:rPr>
              <a:t>  (e.g. water discharges)</a:t>
            </a:r>
            <a:endParaRPr lang="en-US" dirty="0">
              <a:solidFill>
                <a:srgbClr val="595959"/>
              </a:solidFill>
              <a:cs typeface="Arial"/>
            </a:endParaRPr>
          </a:p>
          <a:p>
            <a:pPr marL="227965" indent="-227965"/>
            <a:endParaRPr lang="en-US" dirty="0">
              <a:cs typeface="Arial"/>
            </a:endParaRPr>
          </a:p>
          <a:p>
            <a:pPr marL="227965" indent="-227965"/>
            <a:endParaRPr lang="en-US" dirty="0">
              <a:cs typeface="Arial"/>
            </a:endParaRPr>
          </a:p>
        </p:txBody>
      </p:sp>
      <p:sp>
        <p:nvSpPr>
          <p:cNvPr id="6" name="Teardrop 5">
            <a:extLst>
              <a:ext uri="{FF2B5EF4-FFF2-40B4-BE49-F238E27FC236}">
                <a16:creationId xmlns:a16="http://schemas.microsoft.com/office/drawing/2014/main" id="{52785EBB-8637-47F1-B8EC-7D6391BA7F33}"/>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pp.44-55 </a:t>
            </a: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4C90482F-9D8C-6A4B-8AD3-D053D5ECC33C}"/>
              </a:ext>
            </a:extLst>
          </p:cNvPr>
          <p:cNvSpPr>
            <a:spLocks noGrp="1"/>
          </p:cNvSpPr>
          <p:nvPr>
            <p:ph type="sldNum" sz="quarter" idx="12"/>
          </p:nvPr>
        </p:nvSpPr>
        <p:spPr/>
        <p:txBody>
          <a:bodyPr/>
          <a:lstStyle/>
          <a:p>
            <a:fld id="{971CEC84-1649-40CE-BFF6-7286506FEA08}" type="slidenum">
              <a:rPr lang="en-GB" smtClean="0"/>
              <a:pPr/>
              <a:t>39</a:t>
            </a:fld>
            <a:endParaRPr lang="en-GB"/>
          </a:p>
        </p:txBody>
      </p:sp>
      <p:sp>
        <p:nvSpPr>
          <p:cNvPr id="9" name="TextBox 8">
            <a:extLst>
              <a:ext uri="{FF2B5EF4-FFF2-40B4-BE49-F238E27FC236}">
                <a16:creationId xmlns:a16="http://schemas.microsoft.com/office/drawing/2014/main" id="{42A3106C-1744-4275-82BE-496B4898940F}"/>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30861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Value Nature training is open</a:t>
            </a: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license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dirty="0">
                <a:solidFill>
                  <a:srgbClr val="23BAED"/>
                </a:solidFill>
              </a:rPr>
              <a:t>CC BY 4.0</a:t>
            </a:r>
            <a:br>
              <a:rPr lang="en-GB" sz="2400" dirty="0">
                <a:solidFill>
                  <a:srgbClr val="23BAED"/>
                </a:solidFill>
              </a:rPr>
            </a:br>
            <a:r>
              <a:rPr lang="en-GB" sz="2400" dirty="0">
                <a:solidFill>
                  <a:srgbClr val="23BAED"/>
                </a:solidFill>
              </a:rPr>
              <a:t>Creative Commons Attribution 4.0 International </a:t>
            </a:r>
          </a:p>
          <a:p>
            <a:endParaRPr lang="en-GB" sz="2400" dirty="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323439"/>
          </a:xfrm>
          <a:prstGeom prst="rect">
            <a:avLst/>
          </a:prstGeom>
          <a:noFill/>
        </p:spPr>
        <p:txBody>
          <a:bodyPr wrap="square" rtlCol="0">
            <a:spAutoFit/>
          </a:bodyPr>
          <a:lstStyle/>
          <a:p>
            <a:r>
              <a:rPr lang="en-GB" sz="2000" dirty="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dirty="0">
                <a:solidFill>
                  <a:schemeClr val="tx1">
                    <a:lumMod val="65000"/>
                    <a:lumOff val="35000"/>
                  </a:schemeClr>
                </a:solidFill>
              </a:rPr>
              <a:t> module 2 (We Value Nature and Little Blue Research, Ltd., YEAR) and licensed under </a:t>
            </a:r>
            <a:r>
              <a:rPr lang="en-GB" sz="2000" dirty="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170726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 (optional depending on time)</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785778" y="1461812"/>
            <a:ext cx="3604436" cy="3518603"/>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1092931" y="2378778"/>
            <a:ext cx="3053547" cy="1846788"/>
          </a:xfrm>
          <a:prstGeom prst="rect">
            <a:avLst/>
          </a:prstGeom>
          <a:noFill/>
        </p:spPr>
        <p:txBody>
          <a:bodyPr wrap="square" rtlCol="0">
            <a:spAutoFit/>
          </a:bodyPr>
          <a:lstStyle/>
          <a:p>
            <a:pPr algn="ctr"/>
            <a:r>
              <a:rPr lang="en-US" sz="3200">
                <a:solidFill>
                  <a:schemeClr val="lt1"/>
                </a:solidFill>
              </a:rPr>
              <a:t>Impacts, dependencies, or both?</a:t>
            </a:r>
          </a:p>
          <a:p>
            <a:endParaRPr lang="en-CH" sz="1801"/>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Rectangle 2">
            <a:extLst>
              <a:ext uri="{FF2B5EF4-FFF2-40B4-BE49-F238E27FC236}">
                <a16:creationId xmlns:a16="http://schemas.microsoft.com/office/drawing/2014/main" id="{A25AD6D1-4CAB-4E8B-852E-507B741DC5F2}"/>
              </a:ext>
            </a:extLst>
          </p:cNvPr>
          <p:cNvSpPr/>
          <p:nvPr/>
        </p:nvSpPr>
        <p:spPr>
          <a:xfrm>
            <a:off x="4958680" y="1708723"/>
            <a:ext cx="6140389" cy="2516843"/>
          </a:xfrm>
          <a:prstGeom prst="rect">
            <a:avLst/>
          </a:prstGeom>
        </p:spPr>
        <p:txBody>
          <a:bodyPr wrap="square">
            <a:spAutoFit/>
          </a:bodyPr>
          <a:lstStyle/>
          <a:p>
            <a:r>
              <a:rPr lang="en-GB" sz="2400" b="1" dirty="0">
                <a:solidFill>
                  <a:srgbClr val="595959"/>
                </a:solidFill>
              </a:rPr>
              <a:t>Are the following examples of impacts or dependencies, or both?</a:t>
            </a:r>
          </a:p>
          <a:p>
            <a:pPr>
              <a:lnSpc>
                <a:spcPct val="150000"/>
              </a:lnSpc>
              <a:buClr>
                <a:srgbClr val="23BAED"/>
              </a:buClr>
            </a:pPr>
            <a:endParaRPr lang="en-GB" sz="400" dirty="0">
              <a:solidFill>
                <a:srgbClr val="595959"/>
              </a:solidFill>
            </a:endParaRPr>
          </a:p>
          <a:p>
            <a:pPr marL="285737" indent="-285737">
              <a:lnSpc>
                <a:spcPct val="150000"/>
              </a:lnSpc>
              <a:buClr>
                <a:srgbClr val="23BAED"/>
              </a:buClr>
              <a:buFont typeface="Arial" panose="020B0604020202020204" pitchFamily="34" charset="0"/>
              <a:buChar char="•"/>
            </a:pPr>
            <a:r>
              <a:rPr lang="en-GB" sz="2400" b="1" dirty="0">
                <a:solidFill>
                  <a:srgbClr val="23BAED"/>
                </a:solidFill>
              </a:rPr>
              <a:t>Soil regulation </a:t>
            </a:r>
          </a:p>
          <a:p>
            <a:pPr marL="285737" indent="-285737">
              <a:lnSpc>
                <a:spcPct val="150000"/>
              </a:lnSpc>
              <a:buClr>
                <a:srgbClr val="23BAED"/>
              </a:buClr>
              <a:buFont typeface="Arial" panose="020B0604020202020204" pitchFamily="34" charset="0"/>
              <a:buChar char="•"/>
            </a:pPr>
            <a:r>
              <a:rPr lang="en-GB" sz="2400" b="1" dirty="0">
                <a:solidFill>
                  <a:srgbClr val="23BAED"/>
                </a:solidFill>
              </a:rPr>
              <a:t>Pollination </a:t>
            </a:r>
          </a:p>
          <a:p>
            <a:pPr marL="285737" indent="-285737">
              <a:lnSpc>
                <a:spcPct val="150000"/>
              </a:lnSpc>
              <a:buClr>
                <a:srgbClr val="23BAED"/>
              </a:buClr>
              <a:buFont typeface="Arial" panose="020B0604020202020204" pitchFamily="34" charset="0"/>
              <a:buChar char="•"/>
            </a:pPr>
            <a:r>
              <a:rPr lang="en-GB" sz="2400" b="1" dirty="0">
                <a:solidFill>
                  <a:srgbClr val="23BAED"/>
                </a:solidFill>
              </a:rPr>
              <a:t>Water extraction</a:t>
            </a:r>
          </a:p>
        </p:txBody>
      </p:sp>
      <p:sp>
        <p:nvSpPr>
          <p:cNvPr id="11" name="Rectangle 10">
            <a:extLst>
              <a:ext uri="{FF2B5EF4-FFF2-40B4-BE49-F238E27FC236}">
                <a16:creationId xmlns:a16="http://schemas.microsoft.com/office/drawing/2014/main" id="{A048C6D8-F663-0B4D-A60F-267BA599E79B}"/>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17" name="Rectangle 16">
            <a:extLst>
              <a:ext uri="{FF2B5EF4-FFF2-40B4-BE49-F238E27FC236}">
                <a16:creationId xmlns:a16="http://schemas.microsoft.com/office/drawing/2014/main" id="{42FE4510-072D-604D-A85C-F8E6A12E1E5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grpSp>
        <p:nvGrpSpPr>
          <p:cNvPr id="22" name="Group 21">
            <a:extLst>
              <a:ext uri="{FF2B5EF4-FFF2-40B4-BE49-F238E27FC236}">
                <a16:creationId xmlns:a16="http://schemas.microsoft.com/office/drawing/2014/main" id="{18F8686A-5E6A-42DE-8FAD-29AD9FCC1942}"/>
              </a:ext>
            </a:extLst>
          </p:cNvPr>
          <p:cNvGrpSpPr/>
          <p:nvPr/>
        </p:nvGrpSpPr>
        <p:grpSpPr>
          <a:xfrm>
            <a:off x="4958680" y="4607397"/>
            <a:ext cx="4530760" cy="1142044"/>
            <a:chOff x="4774145" y="2559569"/>
            <a:chExt cx="4530760" cy="1142044"/>
          </a:xfrm>
        </p:grpSpPr>
        <p:cxnSp>
          <p:nvCxnSpPr>
            <p:cNvPr id="23" name="Straight Connector 22">
              <a:extLst>
                <a:ext uri="{FF2B5EF4-FFF2-40B4-BE49-F238E27FC236}">
                  <a16:creationId xmlns:a16="http://schemas.microsoft.com/office/drawing/2014/main" id="{38136772-0EE9-4586-9D9F-016945E819FD}"/>
                </a:ext>
              </a:extLst>
            </p:cNvPr>
            <p:cNvCxnSpPr>
              <a:cxnSpLocks/>
            </p:cNvCxnSpPr>
            <p:nvPr/>
          </p:nvCxnSpPr>
          <p:spPr>
            <a:xfrm>
              <a:off x="5424406" y="3403065"/>
              <a:ext cx="2970029" cy="0"/>
            </a:xfrm>
            <a:prstGeom prst="line">
              <a:avLst/>
            </a:prstGeom>
            <a:ln w="38100"/>
          </p:spPr>
          <p:style>
            <a:lnRef idx="2">
              <a:schemeClr val="accent4"/>
            </a:lnRef>
            <a:fillRef idx="0">
              <a:schemeClr val="accent4"/>
            </a:fillRef>
            <a:effectRef idx="1">
              <a:schemeClr val="accent4"/>
            </a:effectRef>
            <a:fontRef idx="minor">
              <a:schemeClr val="tx1"/>
            </a:fontRef>
          </p:style>
        </p:cxnSp>
        <p:sp>
          <p:nvSpPr>
            <p:cNvPr id="24" name="Oval 23">
              <a:extLst>
                <a:ext uri="{FF2B5EF4-FFF2-40B4-BE49-F238E27FC236}">
                  <a16:creationId xmlns:a16="http://schemas.microsoft.com/office/drawing/2014/main" id="{5F81A269-62BE-435C-A7F1-A8C74B491C7F}"/>
                </a:ext>
              </a:extLst>
            </p:cNvPr>
            <p:cNvSpPr/>
            <p:nvPr/>
          </p:nvSpPr>
          <p:spPr>
            <a:xfrm>
              <a:off x="5254592" y="3239948"/>
              <a:ext cx="339628" cy="3262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6BDDE8FB-8C1B-41C8-83D7-7FA08C778518}"/>
                </a:ext>
              </a:extLst>
            </p:cNvPr>
            <p:cNvSpPr txBox="1"/>
            <p:nvPr/>
          </p:nvSpPr>
          <p:spPr>
            <a:xfrm>
              <a:off x="4774145" y="3239948"/>
              <a:ext cx="480447" cy="369332"/>
            </a:xfrm>
            <a:prstGeom prst="rect">
              <a:avLst/>
            </a:prstGeom>
            <a:noFill/>
          </p:spPr>
          <p:txBody>
            <a:bodyPr wrap="square" rtlCol="0">
              <a:spAutoFit/>
            </a:bodyPr>
            <a:lstStyle>
              <a:defPPr>
                <a:defRPr lang="en-US"/>
              </a:defPPr>
              <a:lvl1pPr>
                <a:defRPr sz="2400" b="1">
                  <a:solidFill>
                    <a:srgbClr val="595959"/>
                  </a:solidFill>
                </a:defRPr>
              </a:lvl1pPr>
            </a:lstStyle>
            <a:p>
              <a:r>
                <a:rPr lang="en-US"/>
                <a:t>0</a:t>
              </a:r>
              <a:endParaRPr lang="en-CH"/>
            </a:p>
          </p:txBody>
        </p:sp>
        <p:sp>
          <p:nvSpPr>
            <p:cNvPr id="26" name="TextBox 25">
              <a:extLst>
                <a:ext uri="{FF2B5EF4-FFF2-40B4-BE49-F238E27FC236}">
                  <a16:creationId xmlns:a16="http://schemas.microsoft.com/office/drawing/2014/main" id="{05919845-6851-4A5E-ADFE-8F5B7CF3727E}"/>
                </a:ext>
              </a:extLst>
            </p:cNvPr>
            <p:cNvSpPr txBox="1"/>
            <p:nvPr/>
          </p:nvSpPr>
          <p:spPr>
            <a:xfrm>
              <a:off x="8394435" y="3218398"/>
              <a:ext cx="910470" cy="461665"/>
            </a:xfrm>
            <a:prstGeom prst="rect">
              <a:avLst/>
            </a:prstGeom>
            <a:noFill/>
          </p:spPr>
          <p:txBody>
            <a:bodyPr wrap="square" rtlCol="0">
              <a:spAutoFit/>
            </a:bodyPr>
            <a:lstStyle/>
            <a:p>
              <a:r>
                <a:rPr lang="en-US" sz="2400" b="1">
                  <a:solidFill>
                    <a:srgbClr val="595959"/>
                  </a:solidFill>
                </a:rPr>
                <a:t>10</a:t>
              </a:r>
              <a:endParaRPr lang="en-CH" sz="2400" b="1">
                <a:solidFill>
                  <a:srgbClr val="595959"/>
                </a:solidFill>
              </a:endParaRPr>
            </a:p>
          </p:txBody>
        </p:sp>
        <p:sp>
          <p:nvSpPr>
            <p:cNvPr id="27" name="TextBox 26">
              <a:extLst>
                <a:ext uri="{FF2B5EF4-FFF2-40B4-BE49-F238E27FC236}">
                  <a16:creationId xmlns:a16="http://schemas.microsoft.com/office/drawing/2014/main" id="{4AA48DC6-FFD0-4582-A276-916B0F0B4C9E}"/>
                </a:ext>
              </a:extLst>
            </p:cNvPr>
            <p:cNvSpPr txBox="1"/>
            <p:nvPr/>
          </p:nvSpPr>
          <p:spPr>
            <a:xfrm>
              <a:off x="5014368" y="2559569"/>
              <a:ext cx="3477005" cy="461665"/>
            </a:xfrm>
            <a:prstGeom prst="rect">
              <a:avLst/>
            </a:prstGeom>
            <a:noFill/>
          </p:spPr>
          <p:txBody>
            <a:bodyPr wrap="square" rtlCol="0">
              <a:spAutoFit/>
            </a:bodyPr>
            <a:lstStyle/>
            <a:p>
              <a:r>
                <a:rPr lang="en-US" sz="2400" b="1">
                  <a:solidFill>
                    <a:srgbClr val="595959"/>
                  </a:solidFill>
                </a:rPr>
                <a:t>Dependency / Impact</a:t>
              </a:r>
              <a:endParaRPr lang="en-CH" sz="2400" b="1">
                <a:solidFill>
                  <a:srgbClr val="595959"/>
                </a:solidFill>
              </a:endParaRPr>
            </a:p>
          </p:txBody>
        </p:sp>
      </p:grpSp>
      <p:sp>
        <p:nvSpPr>
          <p:cNvPr id="4" name="Slide Number Placeholder 3">
            <a:extLst>
              <a:ext uri="{FF2B5EF4-FFF2-40B4-BE49-F238E27FC236}">
                <a16:creationId xmlns:a16="http://schemas.microsoft.com/office/drawing/2014/main" id="{56D57CE1-F025-7A48-AF00-43003C8FFFD0}"/>
              </a:ext>
            </a:extLst>
          </p:cNvPr>
          <p:cNvSpPr>
            <a:spLocks noGrp="1"/>
          </p:cNvSpPr>
          <p:nvPr>
            <p:ph type="sldNum" sz="quarter" idx="12"/>
          </p:nvPr>
        </p:nvSpPr>
        <p:spPr/>
        <p:txBody>
          <a:bodyPr/>
          <a:lstStyle/>
          <a:p>
            <a:fld id="{971CEC84-1649-40CE-BFF6-7286506FEA08}" type="slidenum">
              <a:rPr lang="en-GB" smtClean="0"/>
              <a:pPr/>
              <a:t>40</a:t>
            </a:fld>
            <a:endParaRPr lang="en-GB"/>
          </a:p>
        </p:txBody>
      </p:sp>
    </p:spTree>
    <p:extLst>
      <p:ext uri="{BB962C8B-B14F-4D97-AF65-F5344CB8AC3E}">
        <p14:creationId xmlns:p14="http://schemas.microsoft.com/office/powerpoint/2010/main" val="561068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 Mentimeter</a:t>
            </a:r>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8CADAF9-62BD-1144-B337-6E16CE9B0A33}"/>
              </a:ext>
            </a:extLst>
          </p:cNvPr>
          <p:cNvSpPr>
            <a:spLocks noGrp="1"/>
          </p:cNvSpPr>
          <p:nvPr>
            <p:ph type="sldNum" sz="quarter" idx="12"/>
          </p:nvPr>
        </p:nvSpPr>
        <p:spPr>
          <a:xfrm>
            <a:off x="-692220" y="6298182"/>
            <a:ext cx="2743200" cy="365125"/>
          </a:xfrm>
        </p:spPr>
        <p:txBody>
          <a:bodyPr/>
          <a:lstStyle/>
          <a:p>
            <a:fld id="{971CEC84-1649-40CE-BFF6-7286506FEA08}" type="slidenum">
              <a:rPr lang="en-GB" smtClean="0"/>
              <a:pPr/>
              <a:t>41</a:t>
            </a:fld>
            <a:endParaRPr lang="en-GB"/>
          </a:p>
        </p:txBody>
      </p:sp>
    </p:spTree>
    <p:extLst>
      <p:ext uri="{BB962C8B-B14F-4D97-AF65-F5344CB8AC3E}">
        <p14:creationId xmlns:p14="http://schemas.microsoft.com/office/powerpoint/2010/main" val="2650468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Case study example – Cementos Argos (simplified)</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fontScale="92500"/>
          </a:bodyPr>
          <a:lstStyle/>
          <a:p>
            <a:pPr>
              <a:lnSpc>
                <a:spcPct val="100000"/>
              </a:lnSpc>
            </a:pPr>
            <a:r>
              <a:rPr lang="en-GB" dirty="0">
                <a:solidFill>
                  <a:srgbClr val="595959"/>
                </a:solidFill>
              </a:rPr>
              <a:t>Cementos Argos is a leading </a:t>
            </a:r>
            <a:r>
              <a:rPr lang="en-GB" b="1" dirty="0">
                <a:solidFill>
                  <a:srgbClr val="23BAED"/>
                </a:solidFill>
              </a:rPr>
              <a:t>cement and ready-mix concrete producer &amp; distributor</a:t>
            </a:r>
            <a:endParaRPr lang="en-GB" dirty="0">
              <a:solidFill>
                <a:schemeClr val="tx1"/>
              </a:solidFill>
            </a:endParaRPr>
          </a:p>
          <a:p>
            <a:pPr>
              <a:lnSpc>
                <a:spcPct val="100000"/>
              </a:lnSpc>
            </a:pPr>
            <a:r>
              <a:rPr lang="en-US" dirty="0">
                <a:solidFill>
                  <a:srgbClr val="595959"/>
                </a:solidFill>
              </a:rPr>
              <a:t>The company reaches over </a:t>
            </a:r>
            <a:r>
              <a:rPr lang="en-US" b="1" dirty="0">
                <a:solidFill>
                  <a:srgbClr val="23BAED"/>
                </a:solidFill>
              </a:rPr>
              <a:t>34 destinations </a:t>
            </a:r>
            <a:r>
              <a:rPr lang="en-US" dirty="0">
                <a:solidFill>
                  <a:schemeClr val="tx1"/>
                </a:solidFill>
              </a:rPr>
              <a:t>-</a:t>
            </a:r>
            <a:r>
              <a:rPr lang="en-US" b="1" dirty="0">
                <a:solidFill>
                  <a:srgbClr val="23BAED"/>
                </a:solidFill>
              </a:rPr>
              <a:t> </a:t>
            </a:r>
            <a:r>
              <a:rPr lang="en-US" b="1" dirty="0">
                <a:solidFill>
                  <a:srgbClr val="595959"/>
                </a:solidFill>
              </a:rPr>
              <a:t>i</a:t>
            </a:r>
            <a:r>
              <a:rPr lang="en-US" dirty="0">
                <a:solidFill>
                  <a:srgbClr val="595959"/>
                </a:solidFill>
              </a:rPr>
              <a:t>t is the largest cement and concrete company in </a:t>
            </a:r>
            <a:r>
              <a:rPr lang="en-US" b="1" dirty="0">
                <a:solidFill>
                  <a:srgbClr val="23BAED"/>
                </a:solidFill>
              </a:rPr>
              <a:t>Colombia </a:t>
            </a:r>
          </a:p>
          <a:p>
            <a:pPr>
              <a:lnSpc>
                <a:spcPct val="100000"/>
              </a:lnSpc>
            </a:pPr>
            <a:r>
              <a:rPr lang="en-US" dirty="0">
                <a:solidFill>
                  <a:srgbClr val="595959"/>
                </a:solidFill>
                <a:cs typeface="Arial"/>
              </a:rPr>
              <a:t>The cement production process uses</a:t>
            </a:r>
            <a:r>
              <a:rPr lang="en-US" b="1" dirty="0">
                <a:solidFill>
                  <a:srgbClr val="23BAED"/>
                </a:solidFill>
                <a:cs typeface="Arial"/>
              </a:rPr>
              <a:t> water, sand and gravel</a:t>
            </a:r>
            <a:r>
              <a:rPr lang="en-US" dirty="0">
                <a:solidFill>
                  <a:srgbClr val="595959"/>
                </a:solidFill>
                <a:cs typeface="Arial"/>
              </a:rPr>
              <a:t> and </a:t>
            </a:r>
            <a:r>
              <a:rPr lang="en-US" b="1" dirty="0">
                <a:solidFill>
                  <a:srgbClr val="23BAED"/>
                </a:solidFill>
                <a:cs typeface="Arial"/>
              </a:rPr>
              <a:t>involves grinding, mixing and heating limestone and clay</a:t>
            </a:r>
          </a:p>
          <a:p>
            <a:pPr>
              <a:lnSpc>
                <a:spcPct val="100000"/>
              </a:lnSpc>
            </a:pPr>
            <a:r>
              <a:rPr lang="en-US" dirty="0">
                <a:solidFill>
                  <a:srgbClr val="595959"/>
                </a:solidFill>
              </a:rPr>
              <a:t>The company is involved in both the</a:t>
            </a:r>
            <a:r>
              <a:rPr lang="en-US" dirty="0">
                <a:solidFill>
                  <a:schemeClr val="tx1"/>
                </a:solidFill>
              </a:rPr>
              <a:t> </a:t>
            </a:r>
            <a:r>
              <a:rPr lang="en-US" b="1" dirty="0">
                <a:solidFill>
                  <a:srgbClr val="23BAED"/>
                </a:solidFill>
              </a:rPr>
              <a:t>mining and processing stages</a:t>
            </a:r>
            <a:endParaRPr lang="en-US" dirty="0">
              <a:solidFill>
                <a:srgbClr val="595959"/>
              </a:solidFill>
              <a:cs typeface="Arial"/>
            </a:endParaRPr>
          </a:p>
          <a:p>
            <a:pPr>
              <a:lnSpc>
                <a:spcPct val="100000"/>
              </a:lnSpc>
            </a:pPr>
            <a:endParaRPr lang="en-US" dirty="0">
              <a:solidFill>
                <a:srgbClr val="595959"/>
              </a:solidFill>
              <a:cs typeface="Arial"/>
            </a:endParaRPr>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3"/>
          <a:stretch>
            <a:fillRect/>
          </a:stretch>
        </p:blipFill>
        <p:spPr>
          <a:xfrm>
            <a:off x="7003709" y="1556166"/>
            <a:ext cx="5188292" cy="3745673"/>
          </a:xfrm>
          <a:prstGeom prst="rect">
            <a:avLst/>
          </a:prstGeom>
        </p:spPr>
      </p:pic>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42</a:t>
            </a:fld>
            <a:endParaRPr lang="en-GB"/>
          </a:p>
        </p:txBody>
      </p:sp>
      <p:sp>
        <p:nvSpPr>
          <p:cNvPr id="7" name="TextBox 6">
            <a:extLst>
              <a:ext uri="{FF2B5EF4-FFF2-40B4-BE49-F238E27FC236}">
                <a16:creationId xmlns:a16="http://schemas.microsoft.com/office/drawing/2014/main" id="{7BFEBCD7-130A-442F-854D-B166CD2E5D4C}"/>
              </a:ext>
            </a:extLst>
          </p:cNvPr>
          <p:cNvSpPr txBox="1"/>
          <p:nvPr/>
        </p:nvSpPr>
        <p:spPr>
          <a:xfrm>
            <a:off x="7003709" y="5577504"/>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1704469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BEB8-5BB1-447C-817A-FDD4949B44F0}"/>
              </a:ext>
            </a:extLst>
          </p:cNvPr>
          <p:cNvSpPr>
            <a:spLocks noGrp="1"/>
          </p:cNvSpPr>
          <p:nvPr>
            <p:ph type="title"/>
          </p:nvPr>
        </p:nvSpPr>
        <p:spPr>
          <a:noFill/>
        </p:spPr>
        <p:txBody>
          <a:bodyPr/>
          <a:lstStyle/>
          <a:p>
            <a:r>
              <a:rPr lang="en-GB" dirty="0"/>
              <a:t>Simple exercise</a:t>
            </a:r>
            <a:endParaRPr lang="en-US" dirty="0"/>
          </a:p>
        </p:txBody>
      </p:sp>
      <p:sp>
        <p:nvSpPr>
          <p:cNvPr id="4" name="Oval 3">
            <a:extLst>
              <a:ext uri="{FF2B5EF4-FFF2-40B4-BE49-F238E27FC236}">
                <a16:creationId xmlns:a16="http://schemas.microsoft.com/office/drawing/2014/main" id="{7C5332EF-452B-482A-BA77-BAAFD30E8621}"/>
              </a:ext>
            </a:extLst>
          </p:cNvPr>
          <p:cNvSpPr/>
          <p:nvPr/>
        </p:nvSpPr>
        <p:spPr>
          <a:xfrm>
            <a:off x="7897778" y="1461524"/>
            <a:ext cx="3604436" cy="3518602"/>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prstClr val="white"/>
              </a:solidFill>
              <a:latin typeface="Arial"/>
            </a:endParaRPr>
          </a:p>
        </p:txBody>
      </p:sp>
      <p:sp>
        <p:nvSpPr>
          <p:cNvPr id="6" name="TextBox 5">
            <a:extLst>
              <a:ext uri="{FF2B5EF4-FFF2-40B4-BE49-F238E27FC236}">
                <a16:creationId xmlns:a16="http://schemas.microsoft.com/office/drawing/2014/main" id="{3BF24D19-8D6D-2648-90FD-FF57BC3B6635}"/>
              </a:ext>
            </a:extLst>
          </p:cNvPr>
          <p:cNvSpPr txBox="1"/>
          <p:nvPr/>
        </p:nvSpPr>
        <p:spPr>
          <a:xfrm>
            <a:off x="8173223" y="2051274"/>
            <a:ext cx="3053546" cy="2339102"/>
          </a:xfrm>
          <a:prstGeom prst="rect">
            <a:avLst/>
          </a:prstGeom>
          <a:noFill/>
        </p:spPr>
        <p:txBody>
          <a:bodyPr wrap="square" rtlCol="0">
            <a:spAutoFit/>
          </a:bodyPr>
          <a:lstStyle/>
          <a:p>
            <a:pPr algn="ctr"/>
            <a:r>
              <a:rPr lang="en-US" sz="3200" dirty="0">
                <a:solidFill>
                  <a:schemeClr val="bg1"/>
                </a:solidFill>
              </a:rPr>
              <a:t>What ecosystem service impacts are present?</a:t>
            </a:r>
          </a:p>
          <a:p>
            <a:endParaRPr lang="en-CH" dirty="0"/>
          </a:p>
        </p:txBody>
      </p:sp>
      <p:sp>
        <p:nvSpPr>
          <p:cNvPr id="7" name="Rectangle 6">
            <a:extLst>
              <a:ext uri="{FF2B5EF4-FFF2-40B4-BE49-F238E27FC236}">
                <a16:creationId xmlns:a16="http://schemas.microsoft.com/office/drawing/2014/main" id="{8989BDA2-E157-C54B-B91C-EBCE8F5A99B5}"/>
              </a:ext>
            </a:extLst>
          </p:cNvPr>
          <p:cNvSpPr/>
          <p:nvPr/>
        </p:nvSpPr>
        <p:spPr>
          <a:xfrm>
            <a:off x="689786" y="2051274"/>
            <a:ext cx="6467606" cy="2677656"/>
          </a:xfrm>
          <a:prstGeom prst="rect">
            <a:avLst/>
          </a:prstGeom>
        </p:spPr>
        <p:txBody>
          <a:bodyPr wrap="square" anchor="t">
            <a:spAutoFit/>
          </a:bodyPr>
          <a:lstStyle/>
          <a:p>
            <a:r>
              <a:rPr lang="en-GB" sz="2800" dirty="0">
                <a:solidFill>
                  <a:srgbClr val="595959"/>
                </a:solidFill>
              </a:rPr>
              <a:t>What </a:t>
            </a:r>
            <a:r>
              <a:rPr lang="en-GB" sz="2800" b="1" dirty="0">
                <a:solidFill>
                  <a:srgbClr val="23BAED"/>
                </a:solidFill>
              </a:rPr>
              <a:t>ecosystem service impacts </a:t>
            </a:r>
            <a:r>
              <a:rPr lang="en-GB" sz="2800" dirty="0">
                <a:solidFill>
                  <a:srgbClr val="595959"/>
                </a:solidFill>
              </a:rPr>
              <a:t>would you identify for the </a:t>
            </a:r>
            <a:r>
              <a:rPr lang="en-GB" sz="2800" b="1" dirty="0">
                <a:solidFill>
                  <a:srgbClr val="23BAED"/>
                </a:solidFill>
              </a:rPr>
              <a:t>cement company’s operations</a:t>
            </a:r>
            <a:r>
              <a:rPr lang="en-GB" sz="2800" dirty="0">
                <a:solidFill>
                  <a:srgbClr val="595959"/>
                </a:solidFill>
              </a:rPr>
              <a:t> in Colombia?</a:t>
            </a:r>
            <a:endParaRPr lang="en-GB" sz="2800" dirty="0">
              <a:solidFill>
                <a:srgbClr val="595959"/>
              </a:solidFill>
              <a:cs typeface="Arial"/>
            </a:endParaRPr>
          </a:p>
          <a:p>
            <a:endParaRPr lang="en-GB" sz="2800" dirty="0">
              <a:solidFill>
                <a:srgbClr val="595959"/>
              </a:solidFill>
              <a:cs typeface="Arial"/>
            </a:endParaRPr>
          </a:p>
          <a:p>
            <a:pPr marL="800100" lvl="1" indent="-342900">
              <a:buFont typeface="Arial" panose="020B0604020202020204" pitchFamily="34" charset="0"/>
              <a:buChar char="•"/>
            </a:pPr>
            <a:r>
              <a:rPr lang="en-GB" sz="2800" b="1" dirty="0">
                <a:solidFill>
                  <a:srgbClr val="23BAED"/>
                </a:solidFill>
              </a:rPr>
              <a:t>Positive </a:t>
            </a:r>
            <a:r>
              <a:rPr lang="en-GB" sz="2800" dirty="0">
                <a:solidFill>
                  <a:srgbClr val="595959"/>
                </a:solidFill>
              </a:rPr>
              <a:t>impacts?</a:t>
            </a:r>
            <a:endParaRPr lang="en-GB" sz="2800" dirty="0">
              <a:solidFill>
                <a:srgbClr val="595959"/>
              </a:solidFill>
              <a:cs typeface="Arial"/>
            </a:endParaRPr>
          </a:p>
          <a:p>
            <a:pPr marL="800100" lvl="1" indent="-342900">
              <a:buFont typeface="Arial" panose="020B0604020202020204" pitchFamily="34" charset="0"/>
              <a:buChar char="•"/>
            </a:pPr>
            <a:r>
              <a:rPr lang="en-GB" sz="2800" b="1" dirty="0">
                <a:solidFill>
                  <a:srgbClr val="23BAED"/>
                </a:solidFill>
              </a:rPr>
              <a:t>Negative</a:t>
            </a:r>
            <a:r>
              <a:rPr lang="en-GB" sz="2800" dirty="0">
                <a:solidFill>
                  <a:srgbClr val="595959"/>
                </a:solidFill>
              </a:rPr>
              <a:t> impacts?</a:t>
            </a:r>
            <a:endParaRPr lang="en-GB" sz="2800" dirty="0">
              <a:solidFill>
                <a:srgbClr val="595959"/>
              </a:solidFill>
              <a:cs typeface="Arial"/>
            </a:endParaRPr>
          </a:p>
        </p:txBody>
      </p:sp>
    </p:spTree>
    <p:extLst>
      <p:ext uri="{BB962C8B-B14F-4D97-AF65-F5344CB8AC3E}">
        <p14:creationId xmlns:p14="http://schemas.microsoft.com/office/powerpoint/2010/main" val="299500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a:t>
            </a:r>
            <a:r>
              <a:rPr lang="en-GB" b="1" dirty="0"/>
              <a:t>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lvl="0" defTabSz="914377">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a:t>
            </a:r>
            <a:endParaRPr lang="en-US" sz="2800" b="1" kern="0" dirty="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Tree>
    <p:extLst>
      <p:ext uri="{BB962C8B-B14F-4D97-AF65-F5344CB8AC3E}">
        <p14:creationId xmlns:p14="http://schemas.microsoft.com/office/powerpoint/2010/main" val="3561356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err="1">
                <a:solidFill>
                  <a:srgbClr val="595959"/>
                </a:solidFill>
              </a:rPr>
              <a:t>Cementos</a:t>
            </a:r>
            <a:r>
              <a:rPr lang="en-GB">
                <a:solidFill>
                  <a:srgbClr val="595959"/>
                </a:solidFill>
              </a:rPr>
              <a:t> Argos’ Value Added Statement</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5643844" cy="4351339"/>
          </a:xfrm>
        </p:spPr>
        <p:txBody>
          <a:bodyPr>
            <a:normAutofit lnSpcReduction="10000"/>
          </a:bodyPr>
          <a:lstStyle/>
          <a:p>
            <a:pPr>
              <a:lnSpc>
                <a:spcPct val="100000"/>
              </a:lnSpc>
            </a:pPr>
            <a:r>
              <a:rPr lang="en-US" dirty="0">
                <a:solidFill>
                  <a:srgbClr val="595959"/>
                </a:solidFill>
              </a:rPr>
              <a:t>Grupo Argos has applied their assessments </a:t>
            </a:r>
            <a:r>
              <a:rPr lang="en-US" b="1" dirty="0">
                <a:solidFill>
                  <a:srgbClr val="23BAED"/>
                </a:solidFill>
              </a:rPr>
              <a:t>since 2016</a:t>
            </a:r>
          </a:p>
          <a:p>
            <a:pPr>
              <a:lnSpc>
                <a:spcPct val="100000"/>
              </a:lnSpc>
            </a:pPr>
            <a:r>
              <a:rPr lang="en-GB" dirty="0"/>
              <a:t>They assess </a:t>
            </a:r>
            <a:r>
              <a:rPr lang="en-GB" b="1" dirty="0">
                <a:solidFill>
                  <a:srgbClr val="23BAED"/>
                </a:solidFill>
              </a:rPr>
              <a:t>11 externalities </a:t>
            </a:r>
            <a:r>
              <a:rPr lang="en-GB" dirty="0"/>
              <a:t>whose contributions increase or reduce the value generated to their stakeholders</a:t>
            </a:r>
          </a:p>
          <a:p>
            <a:pPr>
              <a:lnSpc>
                <a:spcPct val="100000"/>
              </a:lnSpc>
            </a:pPr>
            <a:r>
              <a:rPr lang="en-GB" dirty="0"/>
              <a:t>The analysis includes information from </a:t>
            </a:r>
            <a:r>
              <a:rPr lang="en-GB" b="1" dirty="0">
                <a:solidFill>
                  <a:srgbClr val="23BAED"/>
                </a:solidFill>
              </a:rPr>
              <a:t>all of their regions </a:t>
            </a:r>
            <a:r>
              <a:rPr lang="en-GB" dirty="0"/>
              <a:t>and across </a:t>
            </a:r>
            <a:r>
              <a:rPr lang="en-GB" b="1" dirty="0">
                <a:solidFill>
                  <a:srgbClr val="23BAED"/>
                </a:solidFill>
              </a:rPr>
              <a:t>all their business lines</a:t>
            </a:r>
          </a:p>
          <a:p>
            <a:pPr>
              <a:lnSpc>
                <a:spcPct val="100000"/>
              </a:lnSpc>
            </a:pPr>
            <a:r>
              <a:rPr lang="en-GB" dirty="0"/>
              <a:t>The result of the total sum of their externalities is the </a:t>
            </a:r>
            <a:r>
              <a:rPr lang="en-GB" b="1" dirty="0">
                <a:solidFill>
                  <a:srgbClr val="23BAED"/>
                </a:solidFill>
              </a:rPr>
              <a:t>net value </a:t>
            </a:r>
            <a:r>
              <a:rPr lang="en-GB" dirty="0"/>
              <a:t>generated to society</a:t>
            </a:r>
            <a:endParaRPr lang="en-US" dirty="0">
              <a:solidFill>
                <a:srgbClr val="C00000"/>
              </a:solidFill>
            </a:endParaRPr>
          </a:p>
        </p:txBody>
      </p:sp>
      <p:sp>
        <p:nvSpPr>
          <p:cNvPr id="7" name="Teardrop 6">
            <a:extLst>
              <a:ext uri="{FF2B5EF4-FFF2-40B4-BE49-F238E27FC236}">
                <a16:creationId xmlns:a16="http://schemas.microsoft.com/office/drawing/2014/main" id="{902418B6-F5E2-47DC-8EE0-635C31EC1940}"/>
              </a:ext>
            </a:extLst>
          </p:cNvPr>
          <p:cNvSpPr/>
          <p:nvPr/>
        </p:nvSpPr>
        <p:spPr>
          <a:xfrm>
            <a:off x="10284443" y="4"/>
            <a:ext cx="1907559" cy="18488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E6809B23-9A73-485E-9E0F-F573B34E8C63}"/>
              </a:ext>
            </a:extLst>
          </p:cNvPr>
          <p:cNvSpPr txBox="1"/>
          <p:nvPr/>
        </p:nvSpPr>
        <p:spPr>
          <a:xfrm>
            <a:off x="10284443" y="320951"/>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Find further information about their VAS </a:t>
            </a:r>
            <a:r>
              <a:rPr lang="en-GB" sz="1801">
                <a:solidFill>
                  <a:prstClr val="white"/>
                </a:solidFill>
                <a:latin typeface="Arial"/>
                <a:hlinkClick r:id="rId3"/>
              </a:rPr>
              <a:t>here</a:t>
            </a:r>
            <a:r>
              <a:rPr lang="en-GB" sz="1801">
                <a:solidFill>
                  <a:prstClr val="white"/>
                </a:solidFill>
                <a:latin typeface="Arial"/>
              </a:rPr>
              <a:t>.</a:t>
            </a:r>
          </a:p>
        </p:txBody>
      </p:sp>
      <p:pic>
        <p:nvPicPr>
          <p:cNvPr id="11" name="Picture 10">
            <a:extLst>
              <a:ext uri="{FF2B5EF4-FFF2-40B4-BE49-F238E27FC236}">
                <a16:creationId xmlns:a16="http://schemas.microsoft.com/office/drawing/2014/main" id="{D2934DAC-24A9-B548-8636-781953A5CB85}"/>
              </a:ext>
            </a:extLst>
          </p:cNvPr>
          <p:cNvPicPr>
            <a:picLocks noChangeAspect="1"/>
          </p:cNvPicPr>
          <p:nvPr/>
        </p:nvPicPr>
        <p:blipFill>
          <a:blip r:embed="rId4"/>
          <a:stretch>
            <a:fillRect/>
          </a:stretch>
        </p:blipFill>
        <p:spPr>
          <a:xfrm>
            <a:off x="6414474" y="2044496"/>
            <a:ext cx="4823748" cy="3482491"/>
          </a:xfrm>
          <a:prstGeom prst="rect">
            <a:avLst/>
          </a:prstGeom>
        </p:spPr>
      </p:pic>
      <p:sp>
        <p:nvSpPr>
          <p:cNvPr id="4" name="Slide Number Placeholder 3">
            <a:extLst>
              <a:ext uri="{FF2B5EF4-FFF2-40B4-BE49-F238E27FC236}">
                <a16:creationId xmlns:a16="http://schemas.microsoft.com/office/drawing/2014/main" id="{639FC096-D6B2-C447-A453-356ACCA0C453}"/>
              </a:ext>
            </a:extLst>
          </p:cNvPr>
          <p:cNvSpPr>
            <a:spLocks noGrp="1"/>
          </p:cNvSpPr>
          <p:nvPr>
            <p:ph type="sldNum" sz="quarter" idx="12"/>
          </p:nvPr>
        </p:nvSpPr>
        <p:spPr/>
        <p:txBody>
          <a:bodyPr/>
          <a:lstStyle/>
          <a:p>
            <a:fld id="{971CEC84-1649-40CE-BFF6-7286506FEA08}" type="slidenum">
              <a:rPr lang="en-GB" smtClean="0"/>
              <a:pPr/>
              <a:t>45</a:t>
            </a:fld>
            <a:endParaRPr lang="en-GB"/>
          </a:p>
        </p:txBody>
      </p:sp>
      <p:sp>
        <p:nvSpPr>
          <p:cNvPr id="5" name="TextBox 4">
            <a:extLst>
              <a:ext uri="{FF2B5EF4-FFF2-40B4-BE49-F238E27FC236}">
                <a16:creationId xmlns:a16="http://schemas.microsoft.com/office/drawing/2014/main" id="{1DEF9F6E-6201-4251-B6C2-BF531EC2DC5E}"/>
              </a:ext>
            </a:extLst>
          </p:cNvPr>
          <p:cNvSpPr txBox="1"/>
          <p:nvPr/>
        </p:nvSpPr>
        <p:spPr>
          <a:xfrm>
            <a:off x="6414474" y="5606270"/>
            <a:ext cx="3611980"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Cementos Argos </a:t>
            </a:r>
            <a:r>
              <a:rPr lang="en-GB" sz="1200" dirty="0">
                <a:solidFill>
                  <a:prstClr val="black">
                    <a:lumMod val="65000"/>
                    <a:lumOff val="35000"/>
                  </a:prstClr>
                </a:solidFill>
                <a:latin typeface="Arial"/>
                <a:hlinkClick r:id="rId3"/>
              </a:rPr>
              <a:t>Value Added Statement</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674222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711301"/>
            <a:ext cx="444761" cy="444761"/>
          </a:xfrm>
          <a:prstGeom prst="rect">
            <a:avLst/>
          </a:prstGeom>
        </p:spPr>
      </p:pic>
      <p:sp>
        <p:nvSpPr>
          <p:cNvPr id="9" name="Oval 8">
            <a:extLst>
              <a:ext uri="{FF2B5EF4-FFF2-40B4-BE49-F238E27FC236}">
                <a16:creationId xmlns:a16="http://schemas.microsoft.com/office/drawing/2014/main" id="{4C0C29BD-4345-4C24-9D66-D70B5D0AA64D}"/>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Content Placeholder 2">
            <a:extLst>
              <a:ext uri="{FF2B5EF4-FFF2-40B4-BE49-F238E27FC236}">
                <a16:creationId xmlns:a16="http://schemas.microsoft.com/office/drawing/2014/main" id="{B744D73D-241F-D649-A106-29AEFFDA8BBB}"/>
              </a:ext>
            </a:extLst>
          </p:cNvPr>
          <p:cNvSpPr>
            <a:spLocks noGrp="1"/>
          </p:cNvSpPr>
          <p:nvPr>
            <p:ph idx="1"/>
          </p:nvPr>
        </p:nvSpPr>
        <p:spPr>
          <a:xfrm>
            <a:off x="862323" y="1652810"/>
            <a:ext cx="11080557" cy="3577201"/>
          </a:xfrm>
        </p:spPr>
        <p:txBody>
          <a:bodyPr>
            <a:noAutofit/>
          </a:bodyPr>
          <a:lstStyle/>
          <a:p>
            <a:pPr marL="0" indent="0">
              <a:lnSpc>
                <a:spcPct val="100000"/>
              </a:lnSpc>
              <a:spcAft>
                <a:spcPts val="1200"/>
              </a:spcAft>
              <a:buNone/>
            </a:pPr>
            <a:r>
              <a:rPr lang="en-GB" sz="2800" dirty="0"/>
              <a:t>To understand how to </a:t>
            </a:r>
            <a:r>
              <a:rPr lang="en-GB" sz="2800" b="1" dirty="0">
                <a:solidFill>
                  <a:srgbClr val="23BAED"/>
                </a:solidFill>
              </a:rPr>
              <a:t>identify natural capital impacts                     and dependencies </a:t>
            </a:r>
            <a:r>
              <a:rPr lang="en-GB" sz="2800" dirty="0"/>
              <a:t>that are </a:t>
            </a:r>
            <a:r>
              <a:rPr lang="en-GB" sz="2800" b="1" dirty="0">
                <a:solidFill>
                  <a:srgbClr val="23BAED"/>
                </a:solidFill>
              </a:rPr>
              <a:t>important</a:t>
            </a:r>
            <a:r>
              <a:rPr lang="en-GB" sz="2800" dirty="0"/>
              <a:t> to your business,</a:t>
            </a:r>
          </a:p>
          <a:p>
            <a:pPr marL="800060" lvl="1" indent="-342882">
              <a:lnSpc>
                <a:spcPct val="100000"/>
              </a:lnSpc>
              <a:spcAft>
                <a:spcPts val="1200"/>
              </a:spcAft>
              <a:buFont typeface="Wingdings" panose="05000000000000000000" pitchFamily="2" charset="2"/>
              <a:buChar char="v"/>
            </a:pPr>
            <a:r>
              <a:rPr lang="en-GB" sz="2800" dirty="0"/>
              <a:t> Acquire the necessary tools, resources and understanding to </a:t>
            </a:r>
            <a:r>
              <a:rPr lang="en-GB" sz="2800" b="1" dirty="0">
                <a:solidFill>
                  <a:srgbClr val="23BAED"/>
                </a:solidFill>
              </a:rPr>
              <a:t>scope your own assessment</a:t>
            </a:r>
            <a:r>
              <a:rPr lang="en-GB" sz="2800" dirty="0"/>
              <a:t>,</a:t>
            </a:r>
          </a:p>
          <a:p>
            <a:pPr marL="800060" lvl="1" indent="-342882">
              <a:lnSpc>
                <a:spcPct val="100000"/>
              </a:lnSpc>
              <a:spcAft>
                <a:spcPts val="1200"/>
              </a:spcAft>
              <a:buFont typeface="Wingdings" panose="05000000000000000000" pitchFamily="2" charset="2"/>
              <a:buChar char="v"/>
            </a:pPr>
            <a:r>
              <a:rPr lang="en-GB" sz="2800" dirty="0"/>
              <a:t> To be introduced to the key </a:t>
            </a:r>
            <a:r>
              <a:rPr lang="en-GB" sz="2800" b="1" dirty="0">
                <a:solidFill>
                  <a:srgbClr val="23BAED"/>
                </a:solidFill>
              </a:rPr>
              <a:t>practical considerations and steps</a:t>
            </a:r>
            <a:r>
              <a:rPr lang="en-GB" sz="2800" dirty="0"/>
              <a:t> to take when undertaking a first natural capital assessment as well as some </a:t>
            </a:r>
            <a:r>
              <a:rPr lang="en-GB" sz="2800" b="1" dirty="0">
                <a:solidFill>
                  <a:srgbClr val="23BAED"/>
                </a:solidFill>
              </a:rPr>
              <a:t>tools </a:t>
            </a:r>
            <a:r>
              <a:rPr lang="en-GB" sz="2800" dirty="0"/>
              <a:t>to help undertake an assessment </a:t>
            </a:r>
          </a:p>
          <a:p>
            <a:pPr marL="800060" lvl="1" indent="-342882">
              <a:lnSpc>
                <a:spcPct val="100000"/>
              </a:lnSpc>
              <a:spcAft>
                <a:spcPts val="1200"/>
              </a:spcAft>
              <a:buFont typeface="Wingdings" panose="05000000000000000000" pitchFamily="2" charset="2"/>
              <a:buChar char="v"/>
            </a:pPr>
            <a:endParaRPr lang="en-GB" sz="2800" dirty="0"/>
          </a:p>
        </p:txBody>
      </p:sp>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46</a:t>
            </a:fld>
            <a:endParaRPr lang="en-GB"/>
          </a:p>
        </p:txBody>
      </p:sp>
    </p:spTree>
    <p:extLst>
      <p:ext uri="{BB962C8B-B14F-4D97-AF65-F5344CB8AC3E}">
        <p14:creationId xmlns:p14="http://schemas.microsoft.com/office/powerpoint/2010/main" val="1920130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E627-F108-4227-BF44-913A09AFE83F}"/>
              </a:ext>
            </a:extLst>
          </p:cNvPr>
          <p:cNvPicPr>
            <a:picLocks noChangeAspect="1"/>
          </p:cNvPicPr>
          <p:nvPr/>
        </p:nvPicPr>
        <p:blipFill rotWithShape="1">
          <a:blip r:embed="rId3"/>
          <a:srcRect t="27374" b="2424"/>
          <a:stretch/>
        </p:blipFill>
        <p:spPr>
          <a:xfrm>
            <a:off x="467671" y="1389082"/>
            <a:ext cx="11724332" cy="5468921"/>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a:solidFill>
                  <a:srgbClr val="23BAED"/>
                </a:solidFill>
              </a:rPr>
              <a:t>Scoping an assessment</a:t>
            </a:r>
            <a:endParaRPr lang="en-GB" sz="400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12"/>
          </p:nvPr>
        </p:nvSpPr>
        <p:spPr/>
        <p:txBody>
          <a:bodyPr/>
          <a:lstStyle/>
          <a:p>
            <a:fld id="{971CEC84-1649-40CE-BFF6-7286506FEA08}" type="slidenum">
              <a:rPr lang="en-GB" smtClean="0"/>
              <a:pPr/>
              <a:t>47</a:t>
            </a:fld>
            <a:endParaRPr lang="en-GB"/>
          </a:p>
        </p:txBody>
      </p:sp>
    </p:spTree>
    <p:extLst>
      <p:ext uri="{BB962C8B-B14F-4D97-AF65-F5344CB8AC3E}">
        <p14:creationId xmlns:p14="http://schemas.microsoft.com/office/powerpoint/2010/main" val="537368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rgbClr val="AFABAB"/>
                </a:solidFill>
                <a:latin typeface="Arial"/>
              </a:rPr>
              <a:t>Practicalities</a:t>
            </a:r>
          </a:p>
          <a:p>
            <a:pPr marL="342882" indent="-342882">
              <a:buClr>
                <a:srgbClr val="23BAED"/>
              </a:buClr>
              <a:buFont typeface="Arial" panose="020B0604020202020204" pitchFamily="34" charset="0"/>
              <a:buChar char="•"/>
            </a:pPr>
            <a:r>
              <a:rPr lang="en-US" sz="2000">
                <a:solidFill>
                  <a:srgbClr val="AFABAB"/>
                </a:solidFill>
                <a:latin typeface="Arial"/>
              </a:rPr>
              <a:t>Baseline, scenarios, spatial &amp; temporal boundaries, etc.  </a:t>
            </a:r>
            <a:endParaRPr lang="en-CH" sz="2000">
              <a:solidFill>
                <a:srgbClr val="AFABAB"/>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48</a:t>
            </a:fld>
            <a:endParaRPr lang="en-GB"/>
          </a:p>
        </p:txBody>
      </p:sp>
    </p:spTree>
    <p:extLst>
      <p:ext uri="{BB962C8B-B14F-4D97-AF65-F5344CB8AC3E}">
        <p14:creationId xmlns:p14="http://schemas.microsoft.com/office/powerpoint/2010/main" val="779989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dirty="0">
                <a:solidFill>
                  <a:srgbClr val="595959"/>
                </a:solidFill>
              </a:rPr>
              <a:t>To scope an assessment you need to</a:t>
            </a:r>
            <a:endParaRPr lang="en-US" dirty="0">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47383967"/>
              </p:ext>
            </p:extLst>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product / project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595959"/>
                          </a:solidFill>
                        </a:rPr>
                        <a:t>Determine the </a:t>
                      </a:r>
                      <a:r>
                        <a:rPr lang="en-GB" sz="2500" b="1" dirty="0">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595959"/>
                          </a:solidFill>
                        </a:rPr>
                        <a:t>Specify whose </a:t>
                      </a:r>
                      <a:r>
                        <a:rPr lang="en-GB" sz="2500" b="1" dirty="0">
                          <a:solidFill>
                            <a:srgbClr val="23BAED"/>
                          </a:solidFill>
                        </a:rPr>
                        <a:t>value perspective</a:t>
                      </a:r>
                    </a:p>
                  </a:txBody>
                  <a:tcPr marT="45721" marB="45721" anchor="ctr"/>
                </a:tc>
                <a:tc>
                  <a:txBody>
                    <a:bodyPr/>
                    <a:lstStyle/>
                    <a:p>
                      <a:r>
                        <a:rPr lang="en-GB" sz="2500">
                          <a:solidFill>
                            <a:srgbClr val="595959"/>
                          </a:solidFill>
                        </a:rPr>
                        <a:t>Business / society</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595959"/>
                          </a:solidFill>
                        </a:rPr>
                        <a:t>Decide on assessing </a:t>
                      </a:r>
                      <a:r>
                        <a:rPr lang="en-GB" sz="2500" b="1" dirty="0">
                          <a:solidFill>
                            <a:srgbClr val="23BAED"/>
                          </a:solidFill>
                        </a:rPr>
                        <a:t>impacts and/or dependencies</a:t>
                      </a:r>
                      <a:endParaRPr lang="en-US" sz="2500" b="1" dirty="0">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solidFill>
                            <a:srgbClr val="595959"/>
                          </a:solidFill>
                        </a:rPr>
                        <a:t>Decide which </a:t>
                      </a:r>
                      <a:r>
                        <a:rPr lang="en-GB" sz="2500" b="1" dirty="0">
                          <a:solidFill>
                            <a:srgbClr val="23BAED"/>
                          </a:solidFill>
                        </a:rPr>
                        <a:t>types of value</a:t>
                      </a:r>
                      <a:r>
                        <a:rPr lang="en-GB" sz="2500" b="1" dirty="0">
                          <a:solidFill>
                            <a:schemeClr val="tx1"/>
                          </a:solidFill>
                        </a:rPr>
                        <a:t> </a:t>
                      </a:r>
                      <a:r>
                        <a:rPr lang="en-GB" sz="2500" b="1" dirty="0">
                          <a:solidFill>
                            <a:srgbClr val="595959"/>
                          </a:solidFill>
                        </a:rPr>
                        <a:t>you will consider</a:t>
                      </a:r>
                    </a:p>
                  </a:txBody>
                  <a:tcPr marT="45721" marB="45721" anchor="ctr"/>
                </a:tc>
                <a:tc>
                  <a:txBody>
                    <a:bodyPr/>
                    <a:lstStyle/>
                    <a:p>
                      <a:r>
                        <a:rPr lang="en-GB" sz="2500" dirty="0">
                          <a:solidFill>
                            <a:srgbClr val="595959"/>
                          </a:solidFill>
                        </a:rPr>
                        <a:t>Qualitative / quantitative / Monetary</a:t>
                      </a:r>
                      <a:endParaRPr lang="en-CH" sz="2500" dirty="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49</a:t>
            </a:fld>
            <a:endParaRPr lang="en-GB"/>
          </a:p>
        </p:txBody>
      </p:sp>
      <p:sp>
        <p:nvSpPr>
          <p:cNvPr id="4" name="TextBox 3">
            <a:extLst>
              <a:ext uri="{FF2B5EF4-FFF2-40B4-BE49-F238E27FC236}">
                <a16:creationId xmlns:a16="http://schemas.microsoft.com/office/drawing/2014/main" id="{1DC20858-2B44-4734-8E35-6E41BBF0B830}"/>
              </a:ext>
            </a:extLst>
          </p:cNvPr>
          <p:cNvSpPr txBox="1"/>
          <p:nvPr/>
        </p:nvSpPr>
        <p:spPr>
          <a:xfrm>
            <a:off x="11361017" y="4962808"/>
            <a:ext cx="830983" cy="830997"/>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12344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virtual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576372" y="1397959"/>
            <a:ext cx="10982396" cy="4388331"/>
            <a:chOff x="1111141" y="1982131"/>
            <a:chExt cx="10982396" cy="4210180"/>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744870"/>
              <a:ext cx="10162243" cy="553627"/>
              <a:chOff x="1111141" y="2744870"/>
              <a:chExt cx="10162243" cy="553627"/>
            </a:xfrm>
          </p:grpSpPr>
          <p:sp>
            <p:nvSpPr>
              <p:cNvPr id="12" name="TextBox 11">
                <a:extLst>
                  <a:ext uri="{FF2B5EF4-FFF2-40B4-BE49-F238E27FC236}">
                    <a16:creationId xmlns:a16="http://schemas.microsoft.com/office/drawing/2014/main" id="{7E130265-E124-422D-A194-1C67567D1025}"/>
                  </a:ext>
                </a:extLst>
              </p:cNvPr>
              <p:cNvSpPr txBox="1"/>
              <p:nvPr/>
            </p:nvSpPr>
            <p:spPr>
              <a:xfrm>
                <a:off x="2053256" y="2744870"/>
                <a:ext cx="9220128" cy="461665"/>
              </a:xfrm>
              <a:prstGeom prst="rect">
                <a:avLst/>
              </a:prstGeom>
              <a:noFill/>
            </p:spPr>
            <p:txBody>
              <a:bodyPr wrap="square" rtlCol="0" anchor="t">
                <a:spAutoFit/>
              </a:bodyPr>
              <a:lstStyle/>
              <a:p>
                <a:r>
                  <a:rPr lang="en-GB" sz="240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7743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982396" cy="4210180"/>
              <a:chOff x="1111141" y="2047880"/>
              <a:chExt cx="10982396" cy="4210180"/>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982396" cy="3358539"/>
                <a:chOff x="729303" y="1763989"/>
                <a:chExt cx="10982396" cy="3358539"/>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45063"/>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7075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461665"/>
                </a:xfrm>
                <a:prstGeom prst="rect">
                  <a:avLst/>
                </a:prstGeom>
                <a:noFill/>
              </p:spPr>
              <p:txBody>
                <a:bodyPr wrap="square" rtlCol="0" anchor="t">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71417" y="3130354"/>
                  <a:ext cx="9108368" cy="830997"/>
                </a:xfrm>
                <a:prstGeom prst="rect">
                  <a:avLst/>
                </a:prstGeom>
                <a:noFill/>
              </p:spPr>
              <p:txBody>
                <a:bodyPr wrap="square" rtlCol="0" anchor="t">
                  <a:spAutoFit/>
                </a:bodyPr>
                <a:lstStyle/>
                <a:p>
                  <a:r>
                    <a:rPr lang="en-GB" sz="2400">
                      <a:solidFill>
                        <a:schemeClr val="tx1">
                          <a:lumMod val="65000"/>
                          <a:lumOff val="35000"/>
                        </a:schemeClr>
                      </a:solidFill>
                    </a:rPr>
                    <a:t>We will be using some polling and breakout rooms – be ready for some interaction!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3970928"/>
                  <a:ext cx="10025905" cy="1151600"/>
                </a:xfrm>
                <a:prstGeom prst="rect">
                  <a:avLst/>
                </a:prstGeom>
                <a:noFill/>
              </p:spPr>
              <p:txBody>
                <a:bodyPr wrap="square" rtlCol="0" anchor="t">
                  <a:spAutoFit/>
                </a:bodyPr>
                <a:lstStyle/>
                <a:p>
                  <a:r>
                    <a:rPr lang="en-US" sz="2400" dirty="0">
                      <a:solidFill>
                        <a:schemeClr val="tx1">
                          <a:lumMod val="65000"/>
                          <a:lumOff val="35000"/>
                        </a:schemeClr>
                      </a:solidFill>
                    </a:rPr>
                    <a:t>Please type any questions in chat and we will respond in chat, live or address during the feedback session – please note that the chat may be saved for future reference</a:t>
                  </a:r>
                  <a:endParaRPr lang="en-CH" sz="2400"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427063"/>
                <a:ext cx="9242736" cy="830997"/>
                <a:chOff x="1111141" y="5427063"/>
                <a:chExt cx="9242736" cy="830997"/>
              </a:xfrm>
            </p:grpSpPr>
            <p:sp>
              <p:nvSpPr>
                <p:cNvPr id="17" name="TextBox 16">
                  <a:extLst>
                    <a:ext uri="{FF2B5EF4-FFF2-40B4-BE49-F238E27FC236}">
                      <a16:creationId xmlns:a16="http://schemas.microsoft.com/office/drawing/2014/main" id="{B561B18E-62DB-44A6-84E9-AFE9CED1BF5F}"/>
                    </a:ext>
                  </a:extLst>
                </p:cNvPr>
                <p:cNvSpPr txBox="1"/>
                <p:nvPr/>
              </p:nvSpPr>
              <p:spPr>
                <a:xfrm>
                  <a:off x="2053255" y="5427063"/>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486265"/>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16" name="Slide Number Placeholder 15">
            <a:extLst>
              <a:ext uri="{FF2B5EF4-FFF2-40B4-BE49-F238E27FC236}">
                <a16:creationId xmlns:a16="http://schemas.microsoft.com/office/drawing/2014/main" id="{638F75E0-678E-2240-AF9C-0B454164DAD5}"/>
              </a:ext>
            </a:extLst>
          </p:cNvPr>
          <p:cNvSpPr>
            <a:spLocks noGrp="1"/>
          </p:cNvSpPr>
          <p:nvPr>
            <p:ph type="sldNum" sz="quarter" idx="12"/>
          </p:nvPr>
        </p:nvSpPr>
        <p:spPr/>
        <p:txBody>
          <a:bodyPr/>
          <a:lstStyle/>
          <a:p>
            <a:fld id="{971CEC84-1649-40CE-BFF6-7286506FEA08}" type="slidenum">
              <a:rPr lang="en-GB" smtClean="0"/>
              <a:pPr/>
              <a:t>5</a:t>
            </a:fld>
            <a:endParaRPr lang="en-GB"/>
          </a:p>
        </p:txBody>
      </p:sp>
    </p:spTree>
    <p:extLst>
      <p:ext uri="{BB962C8B-B14F-4D97-AF65-F5344CB8AC3E}">
        <p14:creationId xmlns:p14="http://schemas.microsoft.com/office/powerpoint/2010/main" val="272723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386213885"/>
              </p:ext>
            </p:extLst>
          </p:nvPr>
        </p:nvGraphicFramePr>
        <p:xfrm>
          <a:off x="314195" y="1554194"/>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rgbClr val="23BAED"/>
                          </a:solidFill>
                        </a:rPr>
                        <a:t>Examples of Internal Stakeholders:</a:t>
                      </a:r>
                    </a:p>
                  </a:txBody>
                  <a:tcPr marT="45721" marB="45721" anchor="ctr"/>
                </a:tc>
                <a:tc>
                  <a:txBody>
                    <a:bodyPr/>
                    <a:lstStyle/>
                    <a:p>
                      <a:r>
                        <a:rPr lang="en-GB" sz="2300" b="1" dirty="0">
                          <a:solidFill>
                            <a:srgbClr val="23BAED"/>
                          </a:solidFill>
                        </a:rPr>
                        <a:t>Examples of External Stakeholders:</a:t>
                      </a:r>
                      <a:endParaRPr lang="en-CH" sz="2300" b="1" dirty="0">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Shareholders (if applicable)</a:t>
                      </a:r>
                    </a:p>
                  </a:txBody>
                  <a:tcPr marT="45721" marB="45721" anchor="ctr"/>
                </a:tc>
                <a:tc>
                  <a:txBody>
                    <a:bodyPr/>
                    <a:lstStyle/>
                    <a:p>
                      <a:r>
                        <a:rPr lang="en-GB" sz="2000" b="0" dirty="0">
                          <a:solidFill>
                            <a:srgbClr val="595959"/>
                          </a:solidFill>
                        </a:rPr>
                        <a:t>Shareholders (if applicable) </a:t>
                      </a:r>
                      <a:endParaRPr lang="en-US" sz="2000" b="0">
                        <a:solidFill>
                          <a:srgbClr val="595959"/>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dirty="0">
                          <a:solidFill>
                            <a:srgbClr val="595959"/>
                          </a:solidFill>
                        </a:rPr>
                        <a:t>Senior executives and directors </a:t>
                      </a:r>
                    </a:p>
                  </a:txBody>
                  <a:tcPr marT="45721" marB="45721" anchor="ctr"/>
                </a:tc>
                <a:tc>
                  <a:txBody>
                    <a:bodyPr/>
                    <a:lstStyle/>
                    <a:p>
                      <a:r>
                        <a:rPr lang="en-GB" sz="2000" b="0" dirty="0">
                          <a:solidFill>
                            <a:srgbClr val="595959"/>
                          </a:solidFill>
                        </a:rPr>
                        <a:t>Investors </a:t>
                      </a:r>
                      <a:endParaRPr lang="en-US" sz="2000" b="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dirty="0">
                          <a:solidFill>
                            <a:srgbClr val="595959"/>
                          </a:solidFill>
                        </a:rPr>
                        <a:t>Heads of sustainability, environment etc. </a:t>
                      </a:r>
                    </a:p>
                  </a:txBody>
                  <a:tcPr marT="45721" marB="45721" anchor="ctr"/>
                </a:tc>
                <a:tc>
                  <a:txBody>
                    <a:bodyPr/>
                    <a:lstStyle/>
                    <a:p>
                      <a:r>
                        <a:rPr lang="en-GB" sz="2000" b="0" kern="1200" dirty="0">
                          <a:solidFill>
                            <a:srgbClr val="595959"/>
                          </a:solidFill>
                          <a:latin typeface="+mn-lt"/>
                          <a:ea typeface="+mn-ea"/>
                          <a:cs typeface="+mn-cs"/>
                        </a:rPr>
                        <a:t>Suppliers</a:t>
                      </a:r>
                      <a:endParaRPr lang="en-US" sz="2000" b="0" kern="1200" dirty="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dirty="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dirty="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Experts (e.g. academics, engineers etc.)</a:t>
                      </a:r>
                      <a:endParaRPr lang="en-US" sz="2000" b="0" dirty="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dirty="0">
                          <a:solidFill>
                            <a:srgbClr val="595959"/>
                          </a:solidFill>
                        </a:rPr>
                        <a:t>Departments like finance, strategy, procurement, marketing, communications, reporting, public affairs, investor relations etc. </a:t>
                      </a:r>
                    </a:p>
                  </a:txBody>
                  <a:tcPr marT="45721" marB="45721" anchor="ctr"/>
                </a:tc>
                <a:tc>
                  <a:txBody>
                    <a:bodyPr/>
                    <a:lstStyle/>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2000" b="0" dirty="0">
                          <a:solidFill>
                            <a:srgbClr val="595959"/>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dirty="0">
                          <a:solidFill>
                            <a:srgbClr val="595959"/>
                          </a:solidFill>
                        </a:rPr>
                        <a:t>Civil society (NGO, labour unions etc.)</a:t>
                      </a:r>
                      <a:endParaRPr lang="en-CH" sz="2000" b="0">
                        <a:solidFill>
                          <a:srgbClr val="595959"/>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346938" y="223502"/>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solidFill>
                  <a:srgbClr val="595959"/>
                </a:solidFill>
              </a:rPr>
              <a:t>Identifying stakeholders</a:t>
            </a:r>
            <a:endParaRPr lang="en-US" dirty="0">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50</a:t>
            </a:fld>
            <a:endParaRPr lang="en-GB"/>
          </a:p>
        </p:txBody>
      </p:sp>
      <p:sp>
        <p:nvSpPr>
          <p:cNvPr id="2" name="TextBox 1">
            <a:extLst>
              <a:ext uri="{FF2B5EF4-FFF2-40B4-BE49-F238E27FC236}">
                <a16:creationId xmlns:a16="http://schemas.microsoft.com/office/drawing/2014/main" id="{634A2D4C-1D12-4B8E-AAF2-DF50DA386C7A}"/>
              </a:ext>
            </a:extLst>
          </p:cNvPr>
          <p:cNvSpPr txBox="1"/>
          <p:nvPr/>
        </p:nvSpPr>
        <p:spPr>
          <a:xfrm>
            <a:off x="11392929" y="4931684"/>
            <a:ext cx="1147180" cy="830997"/>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624097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solidFill>
                  <a:srgbClr val="595959"/>
                </a:solidFill>
              </a:rPr>
              <a:t>Identifying target audience and obtaining buy-in</a:t>
            </a:r>
            <a:endParaRPr lang="en-US" dirty="0">
              <a:solidFill>
                <a:srgbClr val="595959"/>
              </a:solidFill>
              <a:highlight>
                <a:srgbClr val="FFFF00"/>
              </a:highlight>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TextBox 1">
            <a:extLst>
              <a:ext uri="{FF2B5EF4-FFF2-40B4-BE49-F238E27FC236}">
                <a16:creationId xmlns:a16="http://schemas.microsoft.com/office/drawing/2014/main" id="{1DF1D86F-0D76-4A5C-ABF4-D87CF6C8A170}"/>
              </a:ext>
            </a:extLst>
          </p:cNvPr>
          <p:cNvSpPr txBox="1"/>
          <p:nvPr/>
        </p:nvSpPr>
        <p:spPr>
          <a:xfrm>
            <a:off x="314195" y="2140890"/>
            <a:ext cx="3830412" cy="2862322"/>
          </a:xfrm>
          <a:prstGeom prst="rect">
            <a:avLst/>
          </a:prstGeom>
          <a:noFill/>
        </p:spPr>
        <p:txBody>
          <a:bodyPr wrap="square" rtlCol="0">
            <a:spAutoFit/>
          </a:bodyPr>
          <a:lstStyle/>
          <a:p>
            <a:pPr marL="171424" indent="-171424">
              <a:buFont typeface="Arial" panose="020B0604020202020204" pitchFamily="34" charset="0"/>
              <a:buChar char="•"/>
            </a:pPr>
            <a:r>
              <a:rPr lang="en-US" sz="2000" dirty="0">
                <a:solidFill>
                  <a:schemeClr val="tx1">
                    <a:lumMod val="65000"/>
                    <a:lumOff val="35000"/>
                  </a:schemeClr>
                </a:solidFill>
              </a:rPr>
              <a:t>In order to help define your objective, you need to identify the target audience and understand what drives them</a:t>
            </a:r>
          </a:p>
          <a:p>
            <a:pPr marL="171424" indent="-171424">
              <a:buFont typeface="Arial" panose="020B0604020202020204" pitchFamily="34" charset="0"/>
              <a:buChar char="•"/>
            </a:pPr>
            <a:r>
              <a:rPr lang="en-US" sz="2000" dirty="0">
                <a:solidFill>
                  <a:schemeClr val="tx1">
                    <a:lumMod val="65000"/>
                    <a:lumOff val="35000"/>
                  </a:schemeClr>
                </a:solidFill>
              </a:rPr>
              <a:t>The target audience is the main user of the assessment output, this means that outputs must be written with them in mind </a:t>
            </a:r>
          </a:p>
        </p:txBody>
      </p:sp>
      <p:sp>
        <p:nvSpPr>
          <p:cNvPr id="3" name="TextBox 2">
            <a:extLst>
              <a:ext uri="{FF2B5EF4-FFF2-40B4-BE49-F238E27FC236}">
                <a16:creationId xmlns:a16="http://schemas.microsoft.com/office/drawing/2014/main" id="{16C61F15-D1CD-4895-A406-DF4105579D28}"/>
              </a:ext>
            </a:extLst>
          </p:cNvPr>
          <p:cNvSpPr txBox="1"/>
          <p:nvPr/>
        </p:nvSpPr>
        <p:spPr>
          <a:xfrm>
            <a:off x="314195" y="1364499"/>
            <a:ext cx="3830412" cy="707886"/>
          </a:xfrm>
          <a:prstGeom prst="rect">
            <a:avLst/>
          </a:prstGeom>
          <a:noFill/>
        </p:spPr>
        <p:txBody>
          <a:bodyPr wrap="square" rtlCol="0">
            <a:spAutoFit/>
          </a:bodyPr>
          <a:lstStyle/>
          <a:p>
            <a:pPr algn="ctr"/>
            <a:r>
              <a:rPr lang="en-GB" sz="2000" b="1" dirty="0">
                <a:solidFill>
                  <a:srgbClr val="23BAED"/>
                </a:solidFill>
              </a:rPr>
              <a:t>Why do you need to identify a target audience?</a:t>
            </a:r>
            <a:endParaRPr lang="en-US" sz="2000" b="1" dirty="0">
              <a:solidFill>
                <a:srgbClr val="23BAED"/>
              </a:solidFill>
            </a:endParaRPr>
          </a:p>
        </p:txBody>
      </p:sp>
      <p:sp>
        <p:nvSpPr>
          <p:cNvPr id="8" name="TextBox 7">
            <a:extLst>
              <a:ext uri="{FF2B5EF4-FFF2-40B4-BE49-F238E27FC236}">
                <a16:creationId xmlns:a16="http://schemas.microsoft.com/office/drawing/2014/main" id="{9844EB60-7200-4BFC-A7EB-892E821FCB90}"/>
              </a:ext>
            </a:extLst>
          </p:cNvPr>
          <p:cNvSpPr txBox="1"/>
          <p:nvPr/>
        </p:nvSpPr>
        <p:spPr>
          <a:xfrm>
            <a:off x="6993723" y="1262883"/>
            <a:ext cx="2064989" cy="400110"/>
          </a:xfrm>
          <a:prstGeom prst="rect">
            <a:avLst/>
          </a:prstGeom>
          <a:noFill/>
        </p:spPr>
        <p:txBody>
          <a:bodyPr wrap="none" rtlCol="0">
            <a:spAutoFit/>
          </a:bodyPr>
          <a:lstStyle/>
          <a:p>
            <a:pPr algn="ctr"/>
            <a:r>
              <a:rPr lang="en-GB" sz="2000" b="1" dirty="0">
                <a:solidFill>
                  <a:srgbClr val="23BAED"/>
                </a:solidFill>
              </a:rPr>
              <a:t>Creating buy-in</a:t>
            </a:r>
            <a:endParaRPr lang="en-US" sz="2000" b="1" dirty="0">
              <a:solidFill>
                <a:srgbClr val="23BAED"/>
              </a:solidFil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4553180" y="1842896"/>
            <a:ext cx="7259139" cy="4401205"/>
          </a:xfrm>
          <a:prstGeom prst="rect">
            <a:avLst/>
          </a:prstGeom>
          <a:noFill/>
        </p:spPr>
        <p:txBody>
          <a:bodyPr wrap="square" rtlCol="0" anchor="t">
            <a:spAutoFit/>
          </a:bodyPr>
          <a:lstStyle/>
          <a:p>
            <a:pPr marL="170815" indent="-170815">
              <a:buFont typeface="Arial,Sans-Serif" panose="020B0604020202020204" pitchFamily="34" charset="0"/>
              <a:buChar char="•"/>
            </a:pPr>
            <a:r>
              <a:rPr lang="en-US" sz="2000" dirty="0">
                <a:solidFill>
                  <a:srgbClr val="595959"/>
                </a:solidFill>
                <a:ea typeface="+mn-lt"/>
                <a:cs typeface="+mn-lt"/>
              </a:rPr>
              <a:t>In order to help drive your project forward you will need to get internal buy-in this can be achieved by:</a:t>
            </a:r>
          </a:p>
          <a:p>
            <a:pPr marL="628015" lvl="1" indent="-170815">
              <a:buFont typeface="Arial,Sans-Serif" panose="020B0604020202020204" pitchFamily="34" charset="0"/>
              <a:buChar char="•"/>
            </a:pPr>
            <a:r>
              <a:rPr lang="en-US" sz="2000" dirty="0">
                <a:solidFill>
                  <a:srgbClr val="595959"/>
                </a:solidFill>
                <a:ea typeface="+mn-lt"/>
                <a:cs typeface="+mn-lt"/>
              </a:rPr>
              <a:t>Identifying individuals with an interest in the project and getting them involved</a:t>
            </a:r>
          </a:p>
          <a:p>
            <a:pPr marL="628015" lvl="1" indent="-170815">
              <a:buFont typeface="Arial,Sans-Serif" panose="020B0604020202020204" pitchFamily="34" charset="0"/>
              <a:buChar char="•"/>
            </a:pPr>
            <a:r>
              <a:rPr lang="en-US" sz="2000" dirty="0">
                <a:solidFill>
                  <a:srgbClr val="595959"/>
                </a:solidFill>
                <a:ea typeface="+mn-lt"/>
                <a:cs typeface="+mn-lt"/>
              </a:rPr>
              <a:t>Identifying where company operations may be vulnerable in terms of dependencies</a:t>
            </a:r>
          </a:p>
          <a:p>
            <a:pPr marL="628015" lvl="1" indent="-170815">
              <a:buFont typeface="Arial,Sans-Serif" panose="020B0604020202020204" pitchFamily="34" charset="0"/>
              <a:buChar char="•"/>
            </a:pPr>
            <a:r>
              <a:rPr lang="en-US" sz="2000" dirty="0">
                <a:solidFill>
                  <a:srgbClr val="595959"/>
                </a:solidFill>
                <a:ea typeface="+mn-lt"/>
                <a:cs typeface="+mn-lt"/>
              </a:rPr>
              <a:t>Identifying areas of opportunity that fit within the remit of department leaders in product development, etc.</a:t>
            </a:r>
          </a:p>
          <a:p>
            <a:pPr marL="628015" lvl="1" indent="-170815">
              <a:buFont typeface="Arial,Sans-Serif" panose="020B0604020202020204" pitchFamily="34" charset="0"/>
              <a:buChar char="•"/>
            </a:pPr>
            <a:r>
              <a:rPr lang="en-US" sz="2000" dirty="0">
                <a:solidFill>
                  <a:srgbClr val="595959"/>
                </a:solidFill>
                <a:ea typeface="+mn-lt"/>
                <a:cs typeface="+mn-lt"/>
              </a:rPr>
              <a:t>Demonstrating how the outputs of an assessment can help with decision making where investment decisions are currently being discussed</a:t>
            </a:r>
          </a:p>
          <a:p>
            <a:pPr marL="628015" lvl="1" indent="-170815">
              <a:buFont typeface="Arial,Sans-Serif" panose="020B0604020202020204" pitchFamily="34" charset="0"/>
              <a:buChar char="•"/>
            </a:pPr>
            <a:r>
              <a:rPr lang="en-US" sz="2000" dirty="0">
                <a:solidFill>
                  <a:srgbClr val="595959"/>
                </a:solidFill>
                <a:ea typeface="+mn-lt"/>
                <a:cs typeface="+mn-lt"/>
              </a:rPr>
              <a:t>Knowing how to adapt your language for the relevant department, to make options easy to understand</a:t>
            </a:r>
          </a:p>
          <a:p>
            <a:endParaRPr lang="en-US" sz="2000" dirty="0">
              <a:solidFill>
                <a:schemeClr val="tx1">
                  <a:lumMod val="65000"/>
                  <a:lumOff val="35000"/>
                </a:schemeClr>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51</a:t>
            </a:fld>
            <a:endParaRPr lang="en-GB"/>
          </a:p>
        </p:txBody>
      </p:sp>
    </p:spTree>
    <p:extLst>
      <p:ext uri="{BB962C8B-B14F-4D97-AF65-F5344CB8AC3E}">
        <p14:creationId xmlns:p14="http://schemas.microsoft.com/office/powerpoint/2010/main" val="1377919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2513042"/>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1557572"/>
            <a:ext cx="444761" cy="444761"/>
          </a:xfrm>
          <a:prstGeom prst="rect">
            <a:avLst/>
          </a:prstGeom>
        </p:spPr>
      </p:pic>
      <p:sp>
        <p:nvSpPr>
          <p:cNvPr id="11" name="Oval 10">
            <a:extLst>
              <a:ext uri="{FF2B5EF4-FFF2-40B4-BE49-F238E27FC236}">
                <a16:creationId xmlns:a16="http://schemas.microsoft.com/office/drawing/2014/main" id="{EED7BEC2-B2EA-434B-A826-1B126174E808}"/>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Content Placeholder 2">
            <a:extLst>
              <a:ext uri="{FF2B5EF4-FFF2-40B4-BE49-F238E27FC236}">
                <a16:creationId xmlns:a16="http://schemas.microsoft.com/office/drawing/2014/main" id="{A3DDF963-3962-7D4C-BC16-4B8FE8979E4C}"/>
              </a:ext>
            </a:extLst>
          </p:cNvPr>
          <p:cNvSpPr txBox="1">
            <a:spLocks/>
          </p:cNvSpPr>
          <p:nvPr/>
        </p:nvSpPr>
        <p:spPr>
          <a:xfrm>
            <a:off x="1037353" y="1365158"/>
            <a:ext cx="10799919"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800" dirty="0"/>
              <a:t>To understand how to </a:t>
            </a:r>
            <a:r>
              <a:rPr lang="en-GB" sz="2800" b="1" dirty="0">
                <a:solidFill>
                  <a:srgbClr val="23BAED"/>
                </a:solidFill>
              </a:rPr>
              <a:t>identify natural capital impacts                    and dependencies </a:t>
            </a:r>
            <a:r>
              <a:rPr lang="en-GB" sz="2800" dirty="0"/>
              <a:t>that are </a:t>
            </a:r>
            <a:r>
              <a:rPr lang="en-GB" sz="2800" b="1" dirty="0">
                <a:solidFill>
                  <a:srgbClr val="23BAED"/>
                </a:solidFill>
              </a:rPr>
              <a:t>important</a:t>
            </a:r>
            <a:r>
              <a:rPr lang="en-GB" sz="2800" dirty="0"/>
              <a:t> to your business,</a:t>
            </a:r>
          </a:p>
          <a:p>
            <a:pPr marL="0" indent="0">
              <a:lnSpc>
                <a:spcPct val="100000"/>
              </a:lnSpc>
              <a:spcAft>
                <a:spcPts val="1200"/>
              </a:spcAft>
              <a:buNone/>
            </a:pPr>
            <a:r>
              <a:rPr lang="en-GB" sz="2800" dirty="0"/>
              <a:t>Acquire the necessary tools, resources and understanding to </a:t>
            </a:r>
            <a:r>
              <a:rPr lang="en-GB" sz="2800" b="1" dirty="0">
                <a:solidFill>
                  <a:srgbClr val="23BAED"/>
                </a:solidFill>
              </a:rPr>
              <a:t>scope your own assessment</a:t>
            </a:r>
            <a:r>
              <a:rPr lang="en-GB" sz="2800" dirty="0"/>
              <a:t>,</a:t>
            </a:r>
          </a:p>
          <a:p>
            <a:pPr marL="800060" lvl="1" indent="-342882">
              <a:lnSpc>
                <a:spcPct val="100000"/>
              </a:lnSpc>
              <a:spcAft>
                <a:spcPts val="1200"/>
              </a:spcAft>
              <a:buFont typeface="Wingdings" panose="05000000000000000000" pitchFamily="2" charset="2"/>
              <a:buChar char="v"/>
            </a:pPr>
            <a:r>
              <a:rPr lang="en-GB" sz="2800" dirty="0"/>
              <a:t> To be introduced to the key </a:t>
            </a:r>
            <a:r>
              <a:rPr lang="en-GB" sz="2800" b="1" dirty="0">
                <a:solidFill>
                  <a:srgbClr val="23BAED"/>
                </a:solidFill>
              </a:rPr>
              <a:t>practical considerations and steps</a:t>
            </a:r>
            <a:r>
              <a:rPr lang="en-GB" sz="2800" dirty="0"/>
              <a:t> to take when undertaking a first natural capital assessment as well as some </a:t>
            </a:r>
            <a:r>
              <a:rPr lang="en-GB" sz="2800" b="1" dirty="0">
                <a:solidFill>
                  <a:srgbClr val="23BAED"/>
                </a:solidFill>
              </a:rPr>
              <a:t>tools </a:t>
            </a:r>
            <a:r>
              <a:rPr lang="en-GB" sz="2800" dirty="0"/>
              <a:t>to help undertake an assessment </a:t>
            </a:r>
          </a:p>
          <a:p>
            <a:pPr marL="800060" lvl="1" indent="-342882">
              <a:lnSpc>
                <a:spcPct val="100000"/>
              </a:lnSpc>
              <a:spcAft>
                <a:spcPts val="1200"/>
              </a:spcAft>
              <a:buFont typeface="Wingdings" panose="05000000000000000000" pitchFamily="2" charset="2"/>
              <a:buChar char="v"/>
            </a:pPr>
            <a:endParaRPr lang="en-GB" sz="2800" dirty="0"/>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52</a:t>
            </a:fld>
            <a:endParaRPr lang="en-GB"/>
          </a:p>
        </p:txBody>
      </p:sp>
    </p:spTree>
    <p:extLst>
      <p:ext uri="{BB962C8B-B14F-4D97-AF65-F5344CB8AC3E}">
        <p14:creationId xmlns:p14="http://schemas.microsoft.com/office/powerpoint/2010/main" val="1811027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2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25000"/>
                  </a:schemeClr>
                </a:solidFill>
                <a:latin typeface="Arial"/>
              </a:rPr>
              <a:t>Baseline, scenarios, spatial &amp; temporal boundaries, etc.  </a:t>
            </a:r>
            <a:endParaRPr lang="en-CH" sz="2000">
              <a:solidFill>
                <a:schemeClr val="bg2">
                  <a:lumMod val="2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07AD1C8-4321-744C-AB1F-73C9FAD8B108}"/>
              </a:ext>
            </a:extLst>
          </p:cNvPr>
          <p:cNvSpPr/>
          <p:nvPr/>
        </p:nvSpPr>
        <p:spPr>
          <a:xfrm>
            <a:off x="9263529" y="2478404"/>
            <a:ext cx="2303825" cy="2176432"/>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A7F1CA81-648C-6F47-BFA0-D9AE10702BD1}"/>
              </a:ext>
            </a:extLst>
          </p:cNvPr>
          <p:cNvSpPr>
            <a:spLocks noGrp="1"/>
          </p:cNvSpPr>
          <p:nvPr>
            <p:ph type="sldNum" sz="quarter" idx="12"/>
          </p:nvPr>
        </p:nvSpPr>
        <p:spPr/>
        <p:txBody>
          <a:bodyPr/>
          <a:lstStyle/>
          <a:p>
            <a:fld id="{971CEC84-1649-40CE-BFF6-7286506FEA08}" type="slidenum">
              <a:rPr lang="en-GB" smtClean="0"/>
              <a:pPr/>
              <a:t>53</a:t>
            </a:fld>
            <a:endParaRPr lang="en-GB"/>
          </a:p>
        </p:txBody>
      </p:sp>
    </p:spTree>
    <p:extLst>
      <p:ext uri="{BB962C8B-B14F-4D97-AF65-F5344CB8AC3E}">
        <p14:creationId xmlns:p14="http://schemas.microsoft.com/office/powerpoint/2010/main" val="2505690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382464" cy="4351339"/>
          </a:xfrm>
        </p:spPr>
        <p:txBody>
          <a:bodyPr>
            <a:normAutofit lnSpcReduction="10000"/>
          </a:bodyPr>
          <a:lstStyle/>
          <a:p>
            <a:pPr fontAlgn="t"/>
            <a:r>
              <a:rPr lang="en-GB" b="1" dirty="0">
                <a:solidFill>
                  <a:srgbClr val="23BAED"/>
                </a:solidFill>
              </a:rPr>
              <a:t>Timescale: </a:t>
            </a:r>
            <a:r>
              <a:rPr lang="en-GB" dirty="0">
                <a:solidFill>
                  <a:srgbClr val="595959"/>
                </a:solidFill>
              </a:rPr>
              <a:t>How quickly does the assessment need to be completed</a:t>
            </a:r>
          </a:p>
          <a:p>
            <a:pPr marL="0" indent="0" fontAlgn="t">
              <a:buNone/>
            </a:pPr>
            <a:endParaRPr lang="en-US" sz="177" dirty="0"/>
          </a:p>
          <a:p>
            <a:pPr fontAlgn="t"/>
            <a:r>
              <a:rPr lang="en-GB" b="1" dirty="0">
                <a:solidFill>
                  <a:srgbClr val="23BAED"/>
                </a:solidFill>
              </a:rPr>
              <a:t>Funding/resources: </a:t>
            </a:r>
            <a:r>
              <a:rPr lang="en-GB" dirty="0">
                <a:solidFill>
                  <a:srgbClr val="595959"/>
                </a:solidFill>
              </a:rPr>
              <a:t>What budget and human resources are available?</a:t>
            </a:r>
          </a:p>
          <a:p>
            <a:pPr marL="0" indent="0" fontAlgn="t">
              <a:buNone/>
            </a:pPr>
            <a:endParaRPr lang="en-US" sz="177" dirty="0"/>
          </a:p>
          <a:p>
            <a:pPr fontAlgn="t"/>
            <a:r>
              <a:rPr lang="en-GB" b="1" dirty="0">
                <a:solidFill>
                  <a:srgbClr val="23BAED"/>
                </a:solidFill>
              </a:rPr>
              <a:t>Capacity: </a:t>
            </a:r>
            <a:r>
              <a:rPr lang="en-GB" dirty="0">
                <a:solidFill>
                  <a:srgbClr val="595959"/>
                </a:solidFill>
              </a:rPr>
              <a:t>What skills are available within the business to undertake an assessment?</a:t>
            </a:r>
          </a:p>
          <a:p>
            <a:pPr marL="0" indent="0" fontAlgn="t">
              <a:buNone/>
            </a:pPr>
            <a:endParaRPr lang="en-US" sz="177" dirty="0"/>
          </a:p>
          <a:p>
            <a:pPr fontAlgn="t"/>
            <a:r>
              <a:rPr lang="en-GB" b="1" dirty="0">
                <a:solidFill>
                  <a:srgbClr val="23BAED"/>
                </a:solidFill>
              </a:rPr>
              <a:t>Data availability and accessibility: </a:t>
            </a:r>
            <a:r>
              <a:rPr lang="en-GB" dirty="0">
                <a:solidFill>
                  <a:srgbClr val="595959"/>
                </a:solidFill>
              </a:rPr>
              <a:t>What constraints on data are anticipated?</a:t>
            </a:r>
          </a:p>
          <a:p>
            <a:pPr marL="0" indent="0" fontAlgn="t">
              <a:buNone/>
            </a:pPr>
            <a:endParaRPr lang="en-US" sz="177" dirty="0"/>
          </a:p>
          <a:p>
            <a:pPr fontAlgn="t"/>
            <a:r>
              <a:rPr lang="en-GB" b="1" dirty="0">
                <a:solidFill>
                  <a:srgbClr val="23BAED"/>
                </a:solidFill>
              </a:rPr>
              <a:t>Stakeholder relationships: </a:t>
            </a:r>
            <a:r>
              <a:rPr lang="en-GB" dirty="0">
                <a:solidFill>
                  <a:srgbClr val="595959"/>
                </a:solidFill>
              </a:rPr>
              <a:t>To what extent do you need to identify and establish relationships with stakeholders?</a:t>
            </a:r>
            <a:endParaRPr lang="en-US" dirty="0">
              <a:solidFill>
                <a:srgbClr val="595959"/>
              </a:solidFill>
            </a:endParaRPr>
          </a:p>
          <a:p>
            <a:endParaRPr lang="en-US" dirty="0"/>
          </a:p>
        </p:txBody>
      </p:sp>
      <p:sp>
        <p:nvSpPr>
          <p:cNvPr id="5" name="Teardrop 4">
            <a:extLst>
              <a:ext uri="{FF2B5EF4-FFF2-40B4-BE49-F238E27FC236}">
                <a16:creationId xmlns:a16="http://schemas.microsoft.com/office/drawing/2014/main" id="{2BE97252-9D06-468B-A96B-77567969D18A}"/>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0A8B9789-3355-42E2-AFD4-E024B18ED321}"/>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54</a:t>
            </a:fld>
            <a:endParaRPr lang="en-GB"/>
          </a:p>
        </p:txBody>
      </p:sp>
      <p:sp>
        <p:nvSpPr>
          <p:cNvPr id="8" name="TextBox 7">
            <a:extLst>
              <a:ext uri="{FF2B5EF4-FFF2-40B4-BE49-F238E27FC236}">
                <a16:creationId xmlns:a16="http://schemas.microsoft.com/office/drawing/2014/main" id="{F1642CF4-E70E-40B8-AE54-73D2A890E1F6}"/>
              </a:ext>
            </a:extLst>
          </p:cNvPr>
          <p:cNvSpPr txBox="1"/>
          <p:nvPr/>
        </p:nvSpPr>
        <p:spPr>
          <a:xfrm>
            <a:off x="10822414" y="5351198"/>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158147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8900143" cy="4351339"/>
          </a:xfrm>
        </p:spPr>
        <p:txBody>
          <a:bodyPr vert="horz" lIns="91440" tIns="45720" rIns="91440" bIns="45720" rtlCol="0" anchor="t">
            <a:normAutofit/>
          </a:bodyPr>
          <a:lstStyle/>
          <a:p>
            <a:pPr marL="227965" indent="-227965">
              <a:lnSpc>
                <a:spcPct val="100000"/>
              </a:lnSpc>
            </a:pPr>
            <a:r>
              <a:rPr lang="en-GB" b="1" dirty="0">
                <a:solidFill>
                  <a:srgbClr val="23BAED"/>
                </a:solidFill>
              </a:rPr>
              <a:t>Baseline</a:t>
            </a:r>
            <a:r>
              <a:rPr lang="en-GB" dirty="0">
                <a:solidFill>
                  <a:schemeClr val="tx1"/>
                </a:solidFill>
              </a:rPr>
              <a:t> </a:t>
            </a:r>
            <a:r>
              <a:rPr lang="en-GB" dirty="0">
                <a:solidFill>
                  <a:srgbClr val="595959"/>
                </a:solidFill>
              </a:rPr>
              <a:t>e.g. current conditions</a:t>
            </a:r>
            <a:endParaRPr lang="en-US" dirty="0"/>
          </a:p>
          <a:p>
            <a:pPr marL="0" indent="0">
              <a:lnSpc>
                <a:spcPct val="100000"/>
              </a:lnSpc>
              <a:buNone/>
            </a:pPr>
            <a:endParaRPr lang="en-US" sz="177" dirty="0"/>
          </a:p>
          <a:p>
            <a:pPr marL="227965" indent="-227965">
              <a:lnSpc>
                <a:spcPct val="100000"/>
              </a:lnSpc>
            </a:pPr>
            <a:r>
              <a:rPr lang="en-GB" b="1" dirty="0">
                <a:solidFill>
                  <a:srgbClr val="23BAED"/>
                </a:solidFill>
              </a:rPr>
              <a:t>Scenarios </a:t>
            </a:r>
            <a:r>
              <a:rPr lang="en-GB" dirty="0">
                <a:solidFill>
                  <a:srgbClr val="595959"/>
                </a:solidFill>
              </a:rPr>
              <a:t>e.g. climate change based on published IPCC predictions</a:t>
            </a:r>
            <a:endParaRPr lang="en-GB" dirty="0">
              <a:solidFill>
                <a:srgbClr val="595959"/>
              </a:solidFill>
              <a:cs typeface="Arial"/>
            </a:endParaRPr>
          </a:p>
          <a:p>
            <a:pPr marL="0" indent="0">
              <a:lnSpc>
                <a:spcPct val="100000"/>
              </a:lnSpc>
              <a:buNone/>
            </a:pPr>
            <a:endParaRPr lang="en-US" sz="177" dirty="0"/>
          </a:p>
          <a:p>
            <a:pPr marL="227965" indent="-227965">
              <a:lnSpc>
                <a:spcPct val="100000"/>
              </a:lnSpc>
            </a:pPr>
            <a:r>
              <a:rPr lang="en-GB" b="1" dirty="0">
                <a:solidFill>
                  <a:srgbClr val="23BAED"/>
                </a:solidFill>
              </a:rPr>
              <a:t>Spatial boundary </a:t>
            </a:r>
            <a:r>
              <a:rPr lang="en-GB" dirty="0">
                <a:solidFill>
                  <a:srgbClr val="595959"/>
                </a:solidFill>
              </a:rPr>
              <a:t>e.g. 3 largest manufacturing facilities, 3 largest plantations in Kenya</a:t>
            </a:r>
            <a:endParaRPr lang="en-GB" dirty="0">
              <a:solidFill>
                <a:srgbClr val="595959"/>
              </a:solidFill>
              <a:cs typeface="Arial"/>
            </a:endParaRPr>
          </a:p>
          <a:p>
            <a:pPr marL="0" indent="0">
              <a:lnSpc>
                <a:spcPct val="100000"/>
              </a:lnSpc>
              <a:buNone/>
            </a:pPr>
            <a:endParaRPr lang="en-US" sz="177" dirty="0"/>
          </a:p>
          <a:p>
            <a:pPr marL="227965" indent="-227965" fontAlgn="t">
              <a:lnSpc>
                <a:spcPct val="100000"/>
              </a:lnSpc>
            </a:pPr>
            <a:r>
              <a:rPr lang="en-GB" dirty="0">
                <a:solidFill>
                  <a:srgbClr val="595959"/>
                </a:solidFill>
              </a:rPr>
              <a:t>What are the </a:t>
            </a:r>
            <a:r>
              <a:rPr lang="en-GB" b="1" dirty="0">
                <a:solidFill>
                  <a:srgbClr val="23BAED"/>
                </a:solidFill>
              </a:rPr>
              <a:t>corporate boundaries </a:t>
            </a:r>
            <a:r>
              <a:rPr lang="en-GB" dirty="0">
                <a:solidFill>
                  <a:srgbClr val="595959"/>
                </a:solidFill>
              </a:rPr>
              <a:t>(i.e. suppliers/ contractors)</a:t>
            </a:r>
            <a:endParaRPr lang="en-GB" dirty="0">
              <a:solidFill>
                <a:srgbClr val="595959"/>
              </a:solidFill>
              <a:cs typeface="Arial"/>
            </a:endParaRPr>
          </a:p>
          <a:p>
            <a:pPr marL="0" indent="0" fontAlgn="t">
              <a:lnSpc>
                <a:spcPct val="100000"/>
              </a:lnSpc>
              <a:buNone/>
            </a:pPr>
            <a:endParaRPr lang="en-US" sz="177" dirty="0"/>
          </a:p>
          <a:p>
            <a:pPr marL="227965" indent="-227965" fontAlgn="t">
              <a:lnSpc>
                <a:spcPct val="100000"/>
              </a:lnSpc>
            </a:pPr>
            <a:r>
              <a:rPr lang="en-GB" b="1" dirty="0">
                <a:solidFill>
                  <a:srgbClr val="23BAED"/>
                </a:solidFill>
              </a:rPr>
              <a:t>Temporal boundary </a:t>
            </a:r>
            <a:r>
              <a:rPr lang="en-GB" dirty="0">
                <a:solidFill>
                  <a:srgbClr val="595959"/>
                </a:solidFill>
              </a:rPr>
              <a:t>e.g. next 10 years</a:t>
            </a:r>
            <a:endParaRPr lang="en-US" dirty="0">
              <a:solidFill>
                <a:srgbClr val="595959"/>
              </a:solidFill>
              <a:cs typeface="Arial"/>
            </a:endParaRPr>
          </a:p>
          <a:p>
            <a:pPr marL="227965" indent="-227965"/>
            <a:endParaRPr lang="en-US" dirty="0">
              <a:cs typeface="Arial"/>
            </a:endParaRPr>
          </a:p>
        </p:txBody>
      </p:sp>
      <p:sp>
        <p:nvSpPr>
          <p:cNvPr id="5" name="Teardrop 4">
            <a:extLst>
              <a:ext uri="{FF2B5EF4-FFF2-40B4-BE49-F238E27FC236}">
                <a16:creationId xmlns:a16="http://schemas.microsoft.com/office/drawing/2014/main" id="{DF23C827-39B0-4197-8889-E1E947584BA3}"/>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55</a:t>
            </a:fld>
            <a:endParaRPr lang="en-GB"/>
          </a:p>
        </p:txBody>
      </p:sp>
      <p:sp>
        <p:nvSpPr>
          <p:cNvPr id="8" name="TextBox 7">
            <a:extLst>
              <a:ext uri="{FF2B5EF4-FFF2-40B4-BE49-F238E27FC236}">
                <a16:creationId xmlns:a16="http://schemas.microsoft.com/office/drawing/2014/main" id="{AC41883F-2193-480C-AD9B-B9D7F8B3A72E}"/>
              </a:ext>
            </a:extLst>
          </p:cNvPr>
          <p:cNvSpPr txBox="1"/>
          <p:nvPr/>
        </p:nvSpPr>
        <p:spPr>
          <a:xfrm>
            <a:off x="10688599" y="5486909"/>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266028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dirty="0"/>
              <a:t>Define a clear </a:t>
            </a:r>
            <a:r>
              <a:rPr lang="en-US" b="1" dirty="0"/>
              <a:t>purpose</a:t>
            </a:r>
            <a:endParaRPr lang="en-US" dirty="0"/>
          </a:p>
          <a:p>
            <a:pPr marL="227965" indent="-227965">
              <a:lnSpc>
                <a:spcPct val="150000"/>
              </a:lnSpc>
            </a:pPr>
            <a:r>
              <a:rPr lang="en-US" b="1" dirty="0"/>
              <a:t>Engage stakeholders</a:t>
            </a:r>
            <a:endParaRPr lang="en-US" b="1" dirty="0">
              <a:cs typeface="Arial"/>
            </a:endParaRPr>
          </a:p>
          <a:p>
            <a:pPr marL="227965" indent="-227965">
              <a:lnSpc>
                <a:spcPct val="150000"/>
              </a:lnSpc>
            </a:pPr>
            <a:r>
              <a:rPr lang="en-US" dirty="0"/>
              <a:t>Address relevant issues, make your project </a:t>
            </a:r>
            <a:r>
              <a:rPr lang="en-US" b="1" dirty="0"/>
              <a:t>tailor-made</a:t>
            </a:r>
            <a:endParaRPr lang="en-US" b="1" dirty="0">
              <a:cs typeface="Arial"/>
            </a:endParaRPr>
          </a:p>
          <a:p>
            <a:pPr marL="227965" indent="-227965">
              <a:lnSpc>
                <a:spcPct val="150000"/>
              </a:lnSpc>
            </a:pPr>
            <a:r>
              <a:rPr lang="en-US" b="1" dirty="0"/>
              <a:t>Simple and accessible </a:t>
            </a:r>
            <a:r>
              <a:rPr lang="en-US" dirty="0"/>
              <a:t>results</a:t>
            </a:r>
            <a:endParaRPr lang="en-US" dirty="0">
              <a:cs typeface="Arial"/>
            </a:endParaRPr>
          </a:p>
          <a:p>
            <a:pPr marL="227965" indent="-227965">
              <a:lnSpc>
                <a:spcPct val="150000"/>
              </a:lnSpc>
            </a:pPr>
            <a:r>
              <a:rPr lang="en-US" dirty="0"/>
              <a:t>Develop clear </a:t>
            </a:r>
            <a:r>
              <a:rPr lang="en-US" b="1" dirty="0"/>
              <a:t>recommendations and action plan</a:t>
            </a:r>
            <a:endParaRPr lang="en-US" b="1" dirty="0">
              <a:cs typeface="Arial"/>
            </a:endParaRPr>
          </a:p>
          <a:p>
            <a:pPr marL="0" indent="0">
              <a:lnSpc>
                <a:spcPct val="150000"/>
              </a:lnSpc>
              <a:buNone/>
            </a:pPr>
            <a:r>
              <a:rPr lang="en-US" dirty="0">
                <a:solidFill>
                  <a:srgbClr val="23BAED"/>
                </a:solidFill>
                <a:sym typeface="Wingdings" panose="05000000000000000000" pitchFamily="2" charset="2"/>
              </a:rPr>
              <a:t></a:t>
            </a:r>
            <a:r>
              <a:rPr lang="en-US" dirty="0">
                <a:sym typeface="Wingdings" panose="05000000000000000000" pitchFamily="2" charset="2"/>
              </a:rPr>
              <a:t> Highlight </a:t>
            </a:r>
            <a:r>
              <a:rPr lang="en-US" b="1" dirty="0">
                <a:solidFill>
                  <a:srgbClr val="23BAED"/>
                </a:solidFill>
                <a:sym typeface="Wingdings" panose="05000000000000000000" pitchFamily="2" charset="2"/>
              </a:rPr>
              <a:t>insights</a:t>
            </a:r>
            <a:r>
              <a:rPr lang="en-US" dirty="0">
                <a:sym typeface="Wingdings" panose="05000000000000000000" pitchFamily="2" charset="2"/>
              </a:rPr>
              <a:t> rather than absolute numbers</a:t>
            </a:r>
            <a:endParaRPr lang="en-CH" dirty="0"/>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a:solidFill>
                  <a:prstClr val="white"/>
                </a:solidFill>
                <a:latin typeface="Arial"/>
              </a:rPr>
              <a:t>p.25 </a:t>
            </a:r>
            <a:r>
              <a:rPr lang="en-GB" sz="1801">
                <a:solidFill>
                  <a:prstClr val="white"/>
                </a:solidFill>
                <a:latin typeface="Arial"/>
              </a:rPr>
              <a:t>in the workbook</a:t>
            </a:r>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56</a:t>
            </a:fld>
            <a:endParaRPr lang="en-GB"/>
          </a:p>
        </p:txBody>
      </p:sp>
    </p:spTree>
    <p:extLst>
      <p:ext uri="{BB962C8B-B14F-4D97-AF65-F5344CB8AC3E}">
        <p14:creationId xmlns:p14="http://schemas.microsoft.com/office/powerpoint/2010/main" val="3182786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6" y="2142073"/>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2" y="3532089"/>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en-US"/>
              <a:t>SHIFT platform and the Natural Capital Toolkit</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dirty="0"/>
              <a:t>There are lots of useful tools out there. </a:t>
            </a:r>
            <a:r>
              <a:rPr lang="en-US" dirty="0" err="1">
                <a:hlinkClick r:id="rId5"/>
              </a:rPr>
              <a:t>SHIFT.tools</a:t>
            </a:r>
            <a:r>
              <a:rPr lang="en-US" dirty="0">
                <a:hlinkClick r:id="rId5"/>
              </a:rPr>
              <a:t> </a:t>
            </a:r>
            <a:r>
              <a:rPr lang="en-US" dirty="0"/>
              <a:t>is a searchable repository of tools, including the </a:t>
            </a:r>
            <a:r>
              <a:rPr lang="en-US" dirty="0">
                <a:hlinkClick r:id="rId6"/>
              </a:rPr>
              <a:t>Natural Capital Toolkit</a:t>
            </a:r>
            <a:r>
              <a:rPr lang="en-US" dirty="0"/>
              <a:t>.  </a:t>
            </a:r>
            <a:endParaRPr lang="en-GB" sz="400" dirty="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6" y="2609387"/>
            <a:ext cx="6278745" cy="30865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57</a:t>
            </a:fld>
            <a:endParaRPr lang="en-GB"/>
          </a:p>
        </p:txBody>
      </p:sp>
    </p:spTree>
    <p:extLst>
      <p:ext uri="{BB962C8B-B14F-4D97-AF65-F5344CB8AC3E}">
        <p14:creationId xmlns:p14="http://schemas.microsoft.com/office/powerpoint/2010/main" val="172901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8"/>
            <a:ext cx="2508580" cy="2819671"/>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3" y="1318241"/>
            <a:ext cx="3388011" cy="590300"/>
          </a:xfrm>
        </p:spPr>
        <p:txBody>
          <a:bodyPr>
            <a:normAutofit/>
          </a:bodyPr>
          <a:lstStyle/>
          <a:p>
            <a:pPr marL="457177" indent="-457177">
              <a:lnSpc>
                <a:spcPct val="120000"/>
              </a:lnSpc>
              <a:buAutoNum type="arabicPeriod"/>
            </a:pPr>
            <a:r>
              <a:rPr lang="en-US" sz="2000" dirty="0"/>
              <a:t>Mining company</a:t>
            </a:r>
            <a:endParaRPr lang="en-US" sz="177" dirty="0"/>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50" y="1296118"/>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dirty="0"/>
              <a:t>Conduct a company-wide assessment on its use of water </a:t>
            </a:r>
            <a:endParaRPr lang="en-US" sz="177" dirty="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91" y="1318307"/>
            <a:ext cx="4205767" cy="68322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nSpc>
                <a:spcPct val="120000"/>
              </a:lnSpc>
              <a:buFont typeface="+mj-lt"/>
              <a:buAutoNum type="arabicPeriod" startAt="3"/>
            </a:pPr>
            <a:r>
              <a:rPr lang="en-US" sz="2000"/>
              <a:t>Sustainability team</a:t>
            </a:r>
            <a:endParaRPr lang="en-US" sz="177"/>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6" y="2227402"/>
            <a:ext cx="2131337"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9" y="2032154"/>
            <a:ext cx="2480919" cy="4169572"/>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9" y="2670961"/>
            <a:ext cx="2599647"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7" y="2108961"/>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58</a:t>
            </a:fld>
            <a:endParaRPr lang="en-GB"/>
          </a:p>
        </p:txBody>
      </p:sp>
    </p:spTree>
    <p:extLst>
      <p:ext uri="{BB962C8B-B14F-4D97-AF65-F5344CB8AC3E}">
        <p14:creationId xmlns:p14="http://schemas.microsoft.com/office/powerpoint/2010/main" val="36808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a:t>Tools to Determine Impacts and Dependencies</a:t>
            </a:r>
          </a:p>
        </p:txBody>
      </p:sp>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314196" y="1461524"/>
            <a:ext cx="11067678" cy="4351338"/>
          </a:xfrm>
        </p:spPr>
        <p:txBody>
          <a:bodyPr>
            <a:normAutofit fontScale="85000" lnSpcReduction="10000"/>
          </a:bodyPr>
          <a:lstStyle/>
          <a:p>
            <a:pPr marL="0" indent="0">
              <a:buNone/>
            </a:pPr>
            <a:r>
              <a:rPr lang="en-GB" b="1" dirty="0">
                <a:solidFill>
                  <a:srgbClr val="23BAED"/>
                </a:solidFill>
              </a:rPr>
              <a:t>ENCORE (Natural Capital Finance Alliance) </a:t>
            </a:r>
          </a:p>
          <a:p>
            <a:r>
              <a:rPr lang="en-GB" dirty="0"/>
              <a:t>Impact and dependencies at economic sector level – qualitative</a:t>
            </a:r>
          </a:p>
          <a:p>
            <a:endParaRPr lang="en-GB" dirty="0"/>
          </a:p>
          <a:p>
            <a:pPr marL="0" indent="0">
              <a:buNone/>
            </a:pPr>
            <a:r>
              <a:rPr lang="en-GB" b="1" dirty="0">
                <a:solidFill>
                  <a:srgbClr val="23BAED"/>
                </a:solidFill>
              </a:rPr>
              <a:t>SASB (Sustainability Accounting Standards Board) </a:t>
            </a:r>
          </a:p>
          <a:p>
            <a:r>
              <a:rPr lang="en-GB" dirty="0"/>
              <a:t>Impacts at a sector level – qualitative</a:t>
            </a:r>
          </a:p>
          <a:p>
            <a:pPr marL="0" indent="0">
              <a:buNone/>
            </a:pPr>
            <a:endParaRPr lang="en-GB" dirty="0"/>
          </a:p>
          <a:p>
            <a:pPr marL="0" indent="0">
              <a:buNone/>
            </a:pPr>
            <a:r>
              <a:rPr lang="en-GB" b="1" dirty="0">
                <a:solidFill>
                  <a:srgbClr val="23BAED"/>
                </a:solidFill>
              </a:rPr>
              <a:t>Natural Capital Protocol Sector Guides</a:t>
            </a:r>
          </a:p>
          <a:p>
            <a:r>
              <a:rPr lang="en-GB" dirty="0"/>
              <a:t>Impacts and dependencies but for limited sectors (food and beverage, apparel and forests)</a:t>
            </a:r>
          </a:p>
          <a:p>
            <a:pPr marL="0" indent="0">
              <a:buNone/>
            </a:pPr>
            <a:endParaRPr lang="en-GB" dirty="0"/>
          </a:p>
          <a:p>
            <a:pPr marL="0" indent="0">
              <a:buNone/>
            </a:pPr>
            <a:r>
              <a:rPr lang="en-GB" b="1" dirty="0">
                <a:solidFill>
                  <a:srgbClr val="23BAED"/>
                </a:solidFill>
              </a:rPr>
              <a:t>I360X (Impact 360)</a:t>
            </a:r>
          </a:p>
          <a:p>
            <a:r>
              <a:rPr lang="en-GB" dirty="0"/>
              <a:t>Impacts across all  natural, human, social and financial capital – quantitative and qualitative </a:t>
            </a:r>
          </a:p>
          <a:p>
            <a:endParaRPr lang="en-US" dirty="0"/>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fld id="{971CEC84-1649-40CE-BFF6-7286506FEA08}" type="slidenum">
              <a:rPr lang="en-GB" smtClean="0"/>
              <a:pPr/>
              <a:t>59</a:t>
            </a:fld>
            <a:endParaRPr lang="en-GB"/>
          </a:p>
        </p:txBody>
      </p:sp>
    </p:spTree>
    <p:extLst>
      <p:ext uri="{BB962C8B-B14F-4D97-AF65-F5344CB8AC3E}">
        <p14:creationId xmlns:p14="http://schemas.microsoft.com/office/powerpoint/2010/main" val="1399955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20" cy="4417086"/>
            <a:chOff x="1111141" y="1982131"/>
            <a:chExt cx="10176620"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20" cy="524108"/>
              <a:chOff x="1111141" y="2801977"/>
              <a:chExt cx="10176620"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3" y="2827632"/>
                <a:ext cx="9220128" cy="461665"/>
              </a:xfrm>
              <a:prstGeom prst="rect">
                <a:avLst/>
              </a:prstGeom>
              <a:noFill/>
            </p:spPr>
            <p:txBody>
              <a:bodyPr wrap="square" rtlCol="0" anchor="t">
                <a:spAutoFit/>
              </a:bodyPr>
              <a:lstStyle/>
              <a:p>
                <a:r>
                  <a:rPr lang="en-GB" sz="240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351053"/>
                  <a:ext cx="9108368" cy="461665"/>
                </a:xfrm>
                <a:prstGeom prst="rect">
                  <a:avLst/>
                </a:prstGeom>
                <a:noFill/>
              </p:spPr>
              <p:txBody>
                <a:bodyPr wrap="square" rtlCol="0" anchor="t">
                  <a:spAutoFit/>
                </a:bodyPr>
                <a:lstStyle/>
                <a:p>
                  <a:r>
                    <a:rPr lang="en-GB" sz="240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a:solidFill>
                        <a:schemeClr val="tx1">
                          <a:lumMod val="65000"/>
                          <a:lumOff val="35000"/>
                        </a:schemeClr>
                      </a:solidFill>
                    </a:rPr>
                    <a:t>Please ask any questions during the relevant points in presentations and exercises.</a:t>
                  </a:r>
                  <a:endParaRPr lang="en-CH" sz="240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dirty="0">
                <a:solidFill>
                  <a:srgbClr val="595959"/>
                </a:solidFill>
              </a:rPr>
              <a:t>Where we are in the learning objectives</a:t>
            </a:r>
            <a:endParaRPr lang="en-GB" dirty="0">
              <a:solidFill>
                <a:srgbClr val="595959"/>
              </a:solidFill>
              <a:cs typeface="Arial"/>
            </a:endParaRP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2706693"/>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717845"/>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0749197"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800" dirty="0"/>
              <a:t>To understand how to </a:t>
            </a:r>
            <a:r>
              <a:rPr lang="en-GB" sz="2800" b="1" dirty="0">
                <a:solidFill>
                  <a:srgbClr val="23BAED"/>
                </a:solidFill>
              </a:rPr>
              <a:t>identify natural capital impacts              and dependencies </a:t>
            </a:r>
            <a:r>
              <a:rPr lang="en-GB" sz="2800" dirty="0"/>
              <a:t>that are </a:t>
            </a:r>
            <a:r>
              <a:rPr lang="en-GB" sz="2800" b="1" dirty="0">
                <a:solidFill>
                  <a:srgbClr val="23BAED"/>
                </a:solidFill>
              </a:rPr>
              <a:t>material</a:t>
            </a:r>
            <a:r>
              <a:rPr lang="en-GB" sz="2800" dirty="0"/>
              <a:t> to your business,</a:t>
            </a:r>
          </a:p>
          <a:p>
            <a:pPr marL="0" indent="0">
              <a:lnSpc>
                <a:spcPct val="100000"/>
              </a:lnSpc>
              <a:spcAft>
                <a:spcPts val="1200"/>
              </a:spcAft>
              <a:buNone/>
            </a:pPr>
            <a:r>
              <a:rPr lang="en-GB" sz="2800" dirty="0"/>
              <a:t>Acquire the necessary tools, resources and understanding to </a:t>
            </a:r>
            <a:r>
              <a:rPr lang="en-GB" sz="2800" b="1" dirty="0">
                <a:solidFill>
                  <a:srgbClr val="23BAED"/>
                </a:solidFill>
              </a:rPr>
              <a:t>scope your own assessment</a:t>
            </a:r>
            <a:r>
              <a:rPr lang="en-GB" sz="2800" dirty="0"/>
              <a:t>,</a:t>
            </a:r>
          </a:p>
          <a:p>
            <a:pPr marL="0" indent="0">
              <a:lnSpc>
                <a:spcPct val="100000"/>
              </a:lnSpc>
              <a:spcAft>
                <a:spcPts val="1200"/>
              </a:spcAft>
              <a:buNone/>
            </a:pPr>
            <a:r>
              <a:rPr lang="en-GB" sz="2800" dirty="0"/>
              <a:t>To be introduced to the key </a:t>
            </a:r>
            <a:r>
              <a:rPr lang="en-GB" sz="2800" b="1" dirty="0">
                <a:solidFill>
                  <a:srgbClr val="23BAED"/>
                </a:solidFill>
              </a:rPr>
              <a:t>practical considerations and steps</a:t>
            </a:r>
            <a:r>
              <a:rPr lang="en-GB" sz="2800" dirty="0"/>
              <a:t> to take when   undertaking a first natural capital assessment as well as some </a:t>
            </a:r>
            <a:r>
              <a:rPr lang="en-GB" sz="2800" b="1" dirty="0">
                <a:solidFill>
                  <a:srgbClr val="23BAED"/>
                </a:solidFill>
              </a:rPr>
              <a:t>tools </a:t>
            </a:r>
            <a:endParaRPr lang="en-GB" sz="2800" dirty="0"/>
          </a:p>
        </p:txBody>
      </p:sp>
      <p:sp>
        <p:nvSpPr>
          <p:cNvPr id="3" name="Slide Number Placeholder 2">
            <a:extLst>
              <a:ext uri="{FF2B5EF4-FFF2-40B4-BE49-F238E27FC236}">
                <a16:creationId xmlns:a16="http://schemas.microsoft.com/office/drawing/2014/main" id="{B3DF048D-EBA7-C34C-87B5-0C80DDACA825}"/>
              </a:ext>
            </a:extLst>
          </p:cNvPr>
          <p:cNvSpPr>
            <a:spLocks noGrp="1"/>
          </p:cNvSpPr>
          <p:nvPr>
            <p:ph type="sldNum" sz="quarter" idx="12"/>
          </p:nvPr>
        </p:nvSpPr>
        <p:spPr/>
        <p:txBody>
          <a:bodyPr/>
          <a:lstStyle/>
          <a:p>
            <a:fld id="{971CEC84-1649-40CE-BFF6-7286506FEA08}" type="slidenum">
              <a:rPr lang="en-GB" smtClean="0"/>
              <a:pPr/>
              <a:t>60</a:t>
            </a:fld>
            <a:endParaRPr lang="en-GB"/>
          </a:p>
        </p:txBody>
      </p:sp>
    </p:spTree>
    <p:extLst>
      <p:ext uri="{BB962C8B-B14F-4D97-AF65-F5344CB8AC3E}">
        <p14:creationId xmlns:p14="http://schemas.microsoft.com/office/powerpoint/2010/main" val="3259515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wooshMask.png">
            <a:extLst>
              <a:ext uri="{FF2B5EF4-FFF2-40B4-BE49-F238E27FC236}">
                <a16:creationId xmlns:a16="http://schemas.microsoft.com/office/drawing/2014/main" id="{4A04E181-54C6-FE47-B7E7-9BE88DBA15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67604"/>
            <a:ext cx="5547292" cy="5490396"/>
          </a:xfrm>
          <a:prstGeom prst="rect">
            <a:avLst/>
          </a:prstGeom>
        </p:spPr>
      </p:pic>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074CFA94-2EDE-424F-8C9E-02B3A272673F}"/>
              </a:ext>
            </a:extLst>
          </p:cNvPr>
          <p:cNvSpPr>
            <a:spLocks noGrp="1"/>
          </p:cNvSpPr>
          <p:nvPr>
            <p:ph type="sldNum" sz="quarter" idx="12"/>
          </p:nvPr>
        </p:nvSpPr>
        <p:spPr>
          <a:xfrm>
            <a:off x="77487" y="6492873"/>
            <a:ext cx="2743200" cy="365125"/>
          </a:xfrm>
        </p:spPr>
        <p:txBody>
          <a:bodyPr/>
          <a:lstStyle/>
          <a:p>
            <a:fld id="{971CEC84-1649-40CE-BFF6-7286506FEA08}" type="slidenum">
              <a:rPr lang="en-GB" smtClean="0"/>
              <a:pPr/>
              <a:t>61</a:t>
            </a:fld>
            <a:endParaRPr lang="en-GB" dirty="0"/>
          </a:p>
        </p:txBody>
      </p:sp>
      <p:pic>
        <p:nvPicPr>
          <p:cNvPr id="9" name="Picture 8" descr="SwooshMask.png">
            <a:extLst>
              <a:ext uri="{FF2B5EF4-FFF2-40B4-BE49-F238E27FC236}">
                <a16:creationId xmlns:a16="http://schemas.microsoft.com/office/drawing/2014/main" id="{C222FDA5-0AF0-394B-B8A3-7DF90F722C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 y="1367602"/>
            <a:ext cx="5547292" cy="5490396"/>
          </a:xfrm>
          <a:prstGeom prst="rect">
            <a:avLst/>
          </a:prstGeom>
        </p:spPr>
      </p:pic>
      <p:sp>
        <p:nvSpPr>
          <p:cNvPr id="2" name="Title 1"/>
          <p:cNvSpPr>
            <a:spLocks noGrp="1"/>
          </p:cNvSpPr>
          <p:nvPr>
            <p:ph type="ctrTitle"/>
          </p:nvPr>
        </p:nvSpPr>
        <p:spPr>
          <a:xfrm>
            <a:off x="346890" y="2655285"/>
            <a:ext cx="4314321" cy="1604484"/>
          </a:xfrm>
        </p:spPr>
        <p:txBody>
          <a:bodyPr>
            <a:noAutofit/>
          </a:bodyPr>
          <a:lstStyle/>
          <a:p>
            <a:pPr algn="l"/>
            <a:r>
              <a:rPr lang="en-GB" sz="4000" b="1" dirty="0">
                <a:solidFill>
                  <a:srgbClr val="23BAED"/>
                </a:solidFill>
              </a:rPr>
              <a:t>Wrap-up</a:t>
            </a:r>
            <a:r>
              <a:rPr lang="en-GB" sz="4000" dirty="0"/>
              <a:t> </a:t>
            </a:r>
            <a:r>
              <a:rPr lang="en-GB" sz="4000" b="1" dirty="0">
                <a:solidFill>
                  <a:srgbClr val="23BAED"/>
                </a:solidFill>
              </a:rPr>
              <a:t>&amp; next steps</a:t>
            </a:r>
          </a:p>
        </p:txBody>
      </p:sp>
    </p:spTree>
    <p:extLst>
      <p:ext uri="{BB962C8B-B14F-4D97-AF65-F5344CB8AC3E}">
        <p14:creationId xmlns:p14="http://schemas.microsoft.com/office/powerpoint/2010/main" val="1986908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err="1">
                <a:solidFill>
                  <a:schemeClr val="tx1">
                    <a:lumMod val="65000"/>
                    <a:lumOff val="35000"/>
                  </a:schemeClr>
                </a:solidFill>
                <a:latin typeface="+mj-lt"/>
                <a:cs typeface="+mj-cs"/>
              </a:rPr>
              <a:t>Mentimeter</a:t>
            </a:r>
            <a:r>
              <a:rPr lang="en-GB" sz="3200" dirty="0">
                <a:solidFill>
                  <a:schemeClr val="tx1">
                    <a:lumMod val="65000"/>
                    <a:lumOff val="35000"/>
                  </a:schemeClr>
                </a:solidFill>
                <a:latin typeface="+mj-lt"/>
                <a:cs typeface="+mj-cs"/>
              </a:rPr>
              <a:t> question</a:t>
            </a:r>
            <a:endParaRPr lang="en-CH" sz="3200" dirty="0">
              <a:solidFill>
                <a:schemeClr val="tx1">
                  <a:lumMod val="65000"/>
                  <a:lumOff val="35000"/>
                </a:schemeClr>
              </a:solidFill>
              <a:latin typeface="+mj-lt"/>
              <a:cs typeface="+mj-cs"/>
            </a:endParaRPr>
          </a:p>
        </p:txBody>
      </p:sp>
      <p:pic>
        <p:nvPicPr>
          <p:cNvPr id="7" name="Picture 6">
            <a:extLst>
              <a:ext uri="{FF2B5EF4-FFF2-40B4-BE49-F238E27FC236}">
                <a16:creationId xmlns:a16="http://schemas.microsoft.com/office/drawing/2014/main" id="{186FB0CC-D3C7-4E53-B0B4-8FEDFDA3CD2A}"/>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200433" y="345932"/>
            <a:ext cx="1603696" cy="1603696"/>
          </a:xfrm>
          <a:prstGeom prst="rect">
            <a:avLst/>
          </a:prstGeom>
        </p:spPr>
      </p:pic>
      <p:sp>
        <p:nvSpPr>
          <p:cNvPr id="8" name="Oval 7">
            <a:extLst>
              <a:ext uri="{FF2B5EF4-FFF2-40B4-BE49-F238E27FC236}">
                <a16:creationId xmlns:a16="http://schemas.microsoft.com/office/drawing/2014/main" id="{F1BD9FF3-A424-4633-801B-CBBBBB27EE8E}"/>
              </a:ext>
            </a:extLst>
          </p:cNvPr>
          <p:cNvSpPr/>
          <p:nvPr/>
        </p:nvSpPr>
        <p:spPr>
          <a:xfrm>
            <a:off x="3886200" y="1376385"/>
            <a:ext cx="4419600" cy="4406900"/>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p>
        </p:txBody>
      </p:sp>
      <p:sp>
        <p:nvSpPr>
          <p:cNvPr id="9" name="TextBox 8">
            <a:extLst>
              <a:ext uri="{FF2B5EF4-FFF2-40B4-BE49-F238E27FC236}">
                <a16:creationId xmlns:a16="http://schemas.microsoft.com/office/drawing/2014/main" id="{AA0411DD-189E-42BF-BC7F-C2C10DAF9F62}"/>
              </a:ext>
            </a:extLst>
          </p:cNvPr>
          <p:cNvSpPr txBox="1"/>
          <p:nvPr/>
        </p:nvSpPr>
        <p:spPr>
          <a:xfrm>
            <a:off x="4158069" y="2394893"/>
            <a:ext cx="3875863" cy="3088281"/>
          </a:xfrm>
          <a:prstGeom prst="rect">
            <a:avLst/>
          </a:prstGeom>
          <a:noFill/>
        </p:spPr>
        <p:txBody>
          <a:bodyPr wrap="square" rtlCol="0" anchor="t">
            <a:spAutoFit/>
          </a:bodyPr>
          <a:lstStyle/>
          <a:p>
            <a:pPr algn="ctr"/>
            <a:r>
              <a:rPr lang="en-US" sz="4267">
                <a:solidFill>
                  <a:schemeClr val="lt1"/>
                </a:solidFill>
              </a:rPr>
              <a:t>What is your key takeaway or learning point?</a:t>
            </a:r>
          </a:p>
          <a:p>
            <a:endParaRPr lang="en-CH" sz="2400"/>
          </a:p>
        </p:txBody>
      </p:sp>
      <p:sp>
        <p:nvSpPr>
          <p:cNvPr id="3" name="Slide Number Placeholder 2">
            <a:extLst>
              <a:ext uri="{FF2B5EF4-FFF2-40B4-BE49-F238E27FC236}">
                <a16:creationId xmlns:a16="http://schemas.microsoft.com/office/drawing/2014/main" id="{FF4CBF55-0BE1-E34A-9BAD-C88305748E32}"/>
              </a:ext>
            </a:extLst>
          </p:cNvPr>
          <p:cNvSpPr>
            <a:spLocks noGrp="1"/>
          </p:cNvSpPr>
          <p:nvPr>
            <p:ph type="sldNum" sz="quarter" idx="4"/>
          </p:nvPr>
        </p:nvSpPr>
        <p:spPr/>
        <p:txBody>
          <a:bodyPr/>
          <a:lstStyle/>
          <a:p>
            <a:fld id="{7E076861-E7BF-D14C-B9B6-EBEFBE139BBC}" type="slidenum">
              <a:rPr lang="en-US" smtClean="0"/>
              <a:pPr/>
              <a:t>62</a:t>
            </a:fld>
            <a:endParaRPr lang="en-US"/>
          </a:p>
        </p:txBody>
      </p:sp>
    </p:spTree>
    <p:extLst>
      <p:ext uri="{BB962C8B-B14F-4D97-AF65-F5344CB8AC3E}">
        <p14:creationId xmlns:p14="http://schemas.microsoft.com/office/powerpoint/2010/main" val="2295467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use</a:t>
            </a:r>
            <a:r>
              <a:rPr lang="en-GB" b="1" dirty="0"/>
              <a:t>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1CBD90BC-D8E3-4A41-B8A9-C4B83F4E9A26}"/>
              </a:ext>
            </a:extLst>
          </p:cNvPr>
          <p:cNvSpPr>
            <a:spLocks noGrp="1"/>
          </p:cNvSpPr>
          <p:nvPr>
            <p:ph type="sldNum" sz="quarter" idx="12"/>
          </p:nvPr>
        </p:nvSpPr>
        <p:spPr/>
        <p:txBody>
          <a:bodyPr/>
          <a:lstStyle/>
          <a:p>
            <a:fld id="{971CEC84-1649-40CE-BFF6-7286506FEA08}" type="slidenum">
              <a:rPr lang="en-GB" smtClean="0"/>
              <a:pPr/>
              <a:t>63</a:t>
            </a:fld>
            <a:endParaRPr lang="en-GB"/>
          </a:p>
        </p:txBody>
      </p:sp>
    </p:spTree>
    <p:extLst>
      <p:ext uri="{BB962C8B-B14F-4D97-AF65-F5344CB8AC3E}">
        <p14:creationId xmlns:p14="http://schemas.microsoft.com/office/powerpoint/2010/main" val="2261191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64</a:t>
            </a:fld>
            <a:endParaRPr lang="en-GB"/>
          </a:p>
        </p:txBody>
      </p:sp>
    </p:spTree>
    <p:extLst>
      <p:ext uri="{BB962C8B-B14F-4D97-AF65-F5344CB8AC3E}">
        <p14:creationId xmlns:p14="http://schemas.microsoft.com/office/powerpoint/2010/main" val="3045167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b="1">
                <a:solidFill>
                  <a:prstClr val="white"/>
                </a:solidFill>
                <a:latin typeface="Arial"/>
              </a:rPr>
              <a:t>In-person training</a:t>
            </a:r>
            <a:endParaRPr lang="en-CH" sz="1801" b="1">
              <a:solidFill>
                <a:prstClr val="white"/>
              </a:solidFill>
              <a:latin typeface="Arial"/>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b="1">
                <a:solidFill>
                  <a:prstClr val="white"/>
                </a:solidFill>
                <a:latin typeface="Arial"/>
              </a:rPr>
              <a:t>Online training</a:t>
            </a:r>
            <a:endParaRPr lang="en-CH" sz="1801" b="1">
              <a:solidFill>
                <a:prstClr val="white"/>
              </a:solidFill>
              <a:latin typeface="Arial"/>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b="1">
                <a:solidFill>
                  <a:prstClr val="white"/>
                </a:solidFill>
                <a:latin typeface="Arial"/>
              </a:rPr>
              <a:t>Deep-dive webinars</a:t>
            </a:r>
            <a:endParaRPr lang="en-CH" sz="1801" b="1">
              <a:solidFill>
                <a:prstClr val="white"/>
              </a:solidFill>
              <a:latin typeface="Arial"/>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b="1">
                <a:solidFill>
                  <a:prstClr val="white"/>
                </a:solidFill>
                <a:latin typeface="Arial"/>
              </a:rPr>
              <a:t>Helpdesk calls</a:t>
            </a:r>
            <a:endParaRPr lang="en-CH" sz="1801" b="1">
              <a:solidFill>
                <a:prstClr val="white"/>
              </a:solidFill>
              <a:latin typeface="Arial"/>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b="1">
                <a:solidFill>
                  <a:prstClr val="white"/>
                </a:solidFill>
                <a:latin typeface="Arial"/>
              </a:rPr>
              <a:t>Virtual office hour/</a:t>
            </a:r>
          </a:p>
          <a:p>
            <a:pPr algn="ctr" defTabSz="914354">
              <a:defRPr/>
            </a:pPr>
            <a:r>
              <a:rPr lang="en-US" sz="1801" b="1">
                <a:solidFill>
                  <a:prstClr val="white"/>
                </a:solidFill>
                <a:latin typeface="Arial"/>
              </a:rPr>
              <a:t>Q&amp;A</a:t>
            </a:r>
            <a:endParaRPr lang="en-CH" sz="1801" b="1">
              <a:solidFill>
                <a:prstClr val="white"/>
              </a:solidFill>
              <a:latin typeface="Arial"/>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b="1">
                <a:solidFill>
                  <a:prstClr val="white"/>
                </a:solidFill>
                <a:latin typeface="Arial"/>
              </a:rPr>
              <a:t>Train-the-trainer</a:t>
            </a:r>
            <a:endParaRPr lang="en-CH" sz="1801" b="1">
              <a:solidFill>
                <a:prstClr val="white"/>
              </a:solidFill>
              <a:latin typeface="Arial"/>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CH" sz="2400">
              <a:solidFill>
                <a:prstClr val="black">
                  <a:lumMod val="65000"/>
                  <a:lumOff val="35000"/>
                </a:prstClr>
              </a:solidFill>
              <a:latin typeface="Arial"/>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defTabSz="914354">
              <a:lnSpc>
                <a:spcPct val="150000"/>
              </a:lnSpc>
              <a:defRPr/>
            </a:pPr>
            <a:r>
              <a:rPr lang="en-US" sz="1801" b="1">
                <a:solidFill>
                  <a:prstClr val="black">
                    <a:lumMod val="65000"/>
                    <a:lumOff val="35000"/>
                  </a:prstClr>
                </a:solidFill>
                <a:latin typeface="Arial"/>
              </a:rPr>
              <a:t>Keep in touch &amp; sign-up: </a:t>
            </a:r>
            <a:r>
              <a:rPr lang="en-US" sz="1801" u="sng">
                <a:solidFill>
                  <a:srgbClr val="23BAED"/>
                </a:solidFill>
                <a:latin typeface="Arial"/>
              </a:rPr>
              <a:t>https://</a:t>
            </a:r>
            <a:r>
              <a:rPr lang="en-US" sz="1801" u="sng">
                <a:solidFill>
                  <a:srgbClr val="23BAED"/>
                </a:solidFill>
                <a:latin typeface="Arial"/>
                <a:hlinkClick r:id="rId9">
                  <a:extLst>
                    <a:ext uri="{A12FA001-AC4F-418D-AE19-62706E023703}">
                      <ahyp:hlinkClr xmlns:ahyp="http://schemas.microsoft.com/office/drawing/2018/hyperlinkcolor" val="tx"/>
                    </a:ext>
                  </a:extLst>
                </a:hlinkClick>
              </a:rPr>
              <a:t>wevaluenature.eu</a:t>
            </a:r>
            <a:r>
              <a:rPr lang="en-US" sz="1801" u="sng">
                <a:solidFill>
                  <a:srgbClr val="23BAED"/>
                </a:solidFill>
                <a:latin typeface="Arial"/>
              </a:rPr>
              <a:t>/</a:t>
            </a:r>
            <a:r>
              <a:rPr lang="en-US" sz="1801">
                <a:solidFill>
                  <a:prstClr val="black">
                    <a:lumMod val="65000"/>
                    <a:lumOff val="35000"/>
                  </a:prstClr>
                </a:solidFill>
                <a:latin typeface="Arial"/>
              </a:rPr>
              <a:t>	</a:t>
            </a:r>
          </a:p>
          <a:p>
            <a:pPr defTabSz="914354">
              <a:lnSpc>
                <a:spcPct val="150000"/>
              </a:lnSpc>
              <a:defRPr/>
            </a:pPr>
            <a:r>
              <a:rPr lang="en-US" sz="1801" b="1">
                <a:solidFill>
                  <a:prstClr val="black">
                    <a:lumMod val="65000"/>
                    <a:lumOff val="35000"/>
                  </a:prstClr>
                </a:solidFill>
                <a:latin typeface="Arial"/>
              </a:rPr>
              <a:t>Exchange with peers (</a:t>
            </a:r>
            <a:r>
              <a:rPr lang="en-US" sz="1801" b="1" err="1">
                <a:solidFill>
                  <a:prstClr val="black">
                    <a:lumMod val="65000"/>
                    <a:lumOff val="35000"/>
                  </a:prstClr>
                </a:solidFill>
                <a:latin typeface="Arial"/>
              </a:rPr>
              <a:t>Linkedin</a:t>
            </a:r>
            <a:r>
              <a:rPr lang="en-US" sz="1801" b="1">
                <a:solidFill>
                  <a:prstClr val="black">
                    <a:lumMod val="65000"/>
                    <a:lumOff val="35000"/>
                  </a:prstClr>
                </a:solidFill>
                <a:latin typeface="Arial"/>
              </a:rPr>
              <a:t> group):</a:t>
            </a:r>
          </a:p>
          <a:p>
            <a:pPr lvl="0">
              <a:lnSpc>
                <a:spcPct val="150000"/>
              </a:lnSpc>
              <a:defRPr/>
            </a:pPr>
            <a:r>
              <a:rPr lang="en-GB" sz="1801" u="sng">
                <a:solidFill>
                  <a:srgbClr val="23BAED"/>
                </a:solidFill>
              </a:rPr>
              <a:t>We Value Nature - Natural Capital uptake support group</a:t>
            </a:r>
            <a:endParaRPr lang="en-US" sz="1801" u="sng">
              <a:solidFill>
                <a:srgbClr val="23BAED"/>
              </a:solidFill>
              <a:latin typeface="Arial"/>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algn="ctr"/>
            <a:r>
              <a:rPr lang="en-US" sz="2000">
                <a:solidFill>
                  <a:prstClr val="black">
                    <a:lumMod val="65000"/>
                    <a:lumOff val="35000"/>
                  </a:prstClr>
                </a:solidFill>
              </a:rPr>
              <a:t>We want to learn too – how have we helped?</a:t>
            </a:r>
            <a:endParaRPr lang="en-CH" sz="2000">
              <a:solidFill>
                <a:prstClr val="black">
                  <a:lumMod val="65000"/>
                  <a:lumOff val="35000"/>
                </a:prstClr>
              </a:solidFill>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r>
              <a:rPr lang="en-US" sz="1801" b="1" dirty="0">
                <a:solidFill>
                  <a:prstClr val="black">
                    <a:lumMod val="65000"/>
                    <a:lumOff val="35000"/>
                  </a:prstClr>
                </a:solidFill>
              </a:rPr>
              <a:t>Provide your feedback: </a:t>
            </a:r>
            <a:r>
              <a:rPr lang="en-US" sz="1801" b="1" dirty="0">
                <a:solidFill>
                  <a:srgbClr val="23BAED"/>
                </a:solidFill>
                <a:latin typeface="Arial"/>
              </a:rPr>
              <a:t>Survey</a:t>
            </a:r>
            <a:endParaRPr lang="en-CH" sz="1801" dirty="0"/>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fld id="{971CEC84-1649-40CE-BFF6-7286506FEA08}" type="slidenum">
              <a:rPr lang="en-GB" smtClean="0"/>
              <a:pPr/>
              <a:t>65</a:t>
            </a:fld>
            <a:endParaRPr lang="en-GB"/>
          </a:p>
        </p:txBody>
      </p:sp>
    </p:spTree>
    <p:extLst>
      <p:ext uri="{BB962C8B-B14F-4D97-AF65-F5344CB8AC3E}">
        <p14:creationId xmlns:p14="http://schemas.microsoft.com/office/powerpoint/2010/main" val="268032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p:txBody>
          <a:bodyPr/>
          <a:lstStyle/>
          <a:p>
            <a:fld id="{49E25147-DE81-FF4F-8B41-9AFE3F3B3D97}" type="slidenum">
              <a:rPr lang="en-GB" smtClean="0"/>
              <a:t>66</a:t>
            </a:fld>
            <a:endParaRPr lang="en-GB"/>
          </a:p>
        </p:txBody>
      </p:sp>
    </p:spTree>
    <p:extLst>
      <p:ext uri="{BB962C8B-B14F-4D97-AF65-F5344CB8AC3E}">
        <p14:creationId xmlns:p14="http://schemas.microsoft.com/office/powerpoint/2010/main" val="425708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a:solidFill>
                  <a:schemeClr val="tx1">
                    <a:lumMod val="65000"/>
                    <a:lumOff val="35000"/>
                  </a:schemeClr>
                </a:solidFill>
                <a:latin typeface="+mj-lt"/>
                <a:cs typeface="+mj-cs"/>
              </a:rPr>
              <a:t>Disclaimer</a:t>
            </a:r>
            <a:endParaRPr lang="en-CH" sz="3200" dirty="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a:ea typeface="+mn-ea"/>
                <a:cs typeface="+mn-cs"/>
              </a:rPr>
              <a:t>Disclaimer </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a:defRPr/>
            </a:pPr>
            <a:r>
              <a:rPr kumimoji="0" lang="en-GB" sz="1600" b="1" i="1" u="none" strike="noStrike" kern="1200" cap="none" spc="0" normalizeH="0" baseline="0" noProof="0" dirty="0">
                <a:ln>
                  <a:noFill/>
                </a:ln>
                <a:effectLst/>
                <a:uLnTx/>
                <a:uFillTx/>
                <a:latin typeface="Arial"/>
                <a:ea typeface="+mn-ea"/>
                <a:cs typeface="+mn-cs"/>
              </a:rPr>
              <a:t>WVN module 2 is a capacity building program released in the name of the WVN </a:t>
            </a:r>
            <a:r>
              <a:rPr lang="en-GB" sz="1600" b="1" i="1" dirty="0">
                <a:latin typeface="Arial"/>
              </a:rPr>
              <a:t>Campaign</a:t>
            </a:r>
            <a:r>
              <a:rPr kumimoji="0" lang="en-GB" sz="1600" b="1" i="1" u="none" strike="noStrike" kern="1200" cap="none" spc="0" normalizeH="0" baseline="0" noProof="0" dirty="0">
                <a:ln>
                  <a:noFill/>
                </a:ln>
                <a:effectLst/>
                <a:uLnTx/>
                <a:uFillTx/>
                <a:latin typeface="Arial"/>
                <a:ea typeface="+mn-ea"/>
                <a:cs typeface="+mn-cs"/>
              </a:rPr>
              <a:t>. It is the result of a collaborative effort by WBCSD, Little Blue Research, Ltd. with input from an Advisory Board composed of experts on natural capital, businesses, NGOs, academic institutions, and others.</a:t>
            </a:r>
            <a:r>
              <a:rPr lang="en-GB" sz="1600" b="1" i="1" dirty="0">
                <a:latin typeface="Arial"/>
              </a:rPr>
              <a:t> </a:t>
            </a:r>
            <a:endParaRPr lang="en-GB" sz="1600" b="1" i="1" u="none" strike="noStrike" kern="1200" cap="none" spc="0" normalizeH="0" baseline="0" noProof="0" dirty="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a:defRPr/>
            </a:pPr>
            <a:r>
              <a:rPr kumimoji="0" lang="en-GB" sz="1600" b="1" i="1" u="none" strike="noStrike" kern="1200" cap="none" spc="0" normalizeH="0" baseline="0" noProof="0" dirty="0">
                <a:ln>
                  <a:noFill/>
                </a:ln>
                <a:effectLst/>
                <a:uLnTx/>
                <a:uFillTx/>
                <a:latin typeface="Arial"/>
                <a:ea typeface="+mn-ea"/>
                <a:cs typeface="+mn-cs"/>
              </a:rPr>
              <a:t>The training was tested with the WBCSD membership. It does not mean, however, that every advisory board member, and WBCSD member company agrees with every word.</a:t>
            </a:r>
            <a:r>
              <a:rPr lang="en-GB" sz="1600" b="1" i="1" dirty="0">
                <a:latin typeface="Arial"/>
              </a:rPr>
              <a:t> </a:t>
            </a:r>
            <a:r>
              <a:rPr kumimoji="0" lang="en-GB" sz="1600" b="1" i="1" u="none" strike="noStrike" kern="1200" cap="none" spc="0" normalizeH="0" baseline="0" noProof="0" dirty="0">
                <a:ln>
                  <a:noFill/>
                </a:ln>
                <a:effectLst/>
                <a:uLnTx/>
                <a:uFillTx/>
                <a:latin typeface="Arial"/>
                <a:ea typeface="+mn-ea"/>
                <a:cs typeface="+mn-cs"/>
              </a:rPr>
              <a:t> The WVN module 2 has been prepared for capacity building only, and does not constitute professional advice. You should not act upon the information contained in the WVN module 2 training without obtaining specific professional advice. No representation or warranty (express or implied) is given as to the accuracy or completeness of the information contained in the WVN module 2 training and its translations in different languages, and, to the extent permitted by law, WBCSD,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a:t>
            </a:r>
            <a:r>
              <a:rPr lang="en-GB" sz="1600" b="1" i="1" dirty="0">
                <a:latin typeface="Arial"/>
              </a:rPr>
              <a:t> </a:t>
            </a:r>
            <a:endParaRPr kumimoji="0" lang="en-GB"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Copyright © WVN</a:t>
            </a:r>
            <a:endParaRPr kumimoji="0" lang="en-GB"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lumMod val="50000"/>
                    <a:lumOff val="50000"/>
                  </a:prstClr>
                </a:solidFill>
                <a:effectLst/>
                <a:uLnTx/>
                <a:uFillTx/>
                <a:latin typeface="Arial"/>
                <a:ea typeface="+mn-ea"/>
                <a:cs typeface="+mn-cs"/>
              </a:rPr>
              <a:t>July 2020</a:t>
            </a:r>
            <a:endParaRPr kumimoji="0" lang="en-US"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Tree>
    <p:extLst>
      <p:ext uri="{BB962C8B-B14F-4D97-AF65-F5344CB8AC3E}">
        <p14:creationId xmlns:p14="http://schemas.microsoft.com/office/powerpoint/2010/main" val="1934101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extLst>
              <p:ext uri="{D42A27DB-BD31-4B8C-83A1-F6EECF244321}">
                <p14:modId xmlns:p14="http://schemas.microsoft.com/office/powerpoint/2010/main" val="2717541147"/>
              </p:ext>
            </p:extLst>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dirty="0">
                <a:solidFill>
                  <a:srgbClr val="FCA904"/>
                </a:solidFill>
              </a:rPr>
              <a:t>Today’s training</a:t>
            </a:r>
            <a:endParaRPr lang="en-CH" sz="2000" b="1" dirty="0">
              <a:solidFill>
                <a:srgbClr val="FCA904"/>
              </a:solidFil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dirty="0"/>
              <a:t>I</a:t>
            </a:r>
            <a:r>
              <a:rPr lang="en-GB" sz="2000" dirty="0">
                <a:cs typeface="Arial"/>
              </a:rPr>
              <a:t>dentify and measure impact drivers and/or dependencies </a:t>
            </a:r>
            <a:endParaRPr lang="en-US" sz="20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dirty="0">
                <a:cs typeface="Arial"/>
              </a:rPr>
              <a:t>Introduction to valuation techniques </a:t>
            </a:r>
            <a:r>
              <a:rPr lang="en-GB" sz="2000" dirty="0"/>
              <a:t> </a:t>
            </a:r>
            <a:endParaRPr lang="en-GB" sz="2000" dirty="0">
              <a:cs typeface="Arial"/>
            </a:endParaRPr>
          </a:p>
          <a:p>
            <a:pPr marL="799465" lvl="1" indent="-342265">
              <a:lnSpc>
                <a:spcPct val="150000"/>
              </a:lnSpc>
              <a:spcAft>
                <a:spcPts val="1200"/>
              </a:spcAft>
              <a:buFont typeface="Wingdings" panose="05000000000000000000" pitchFamily="2" charset="2"/>
              <a:buChar char="v"/>
            </a:pPr>
            <a:endParaRPr lang="en-GB" sz="2601" dirty="0">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dirty="0"/>
              <a:t>Understand the concept of natural capital and related risks &amp; opportunities </a:t>
            </a:r>
            <a:endParaRPr lang="en-GB" sz="20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t>Linkages with business decision-making &amp; risk management</a:t>
            </a:r>
            <a:endParaRPr lang="en-GB"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dirty="0"/>
              <a:t>Introduction to a few key approaches</a:t>
            </a:r>
            <a:endParaRPr lang="en-GB" sz="2000" dirty="0">
              <a:cs typeface="Arial"/>
            </a:endParaRPr>
          </a:p>
          <a:p>
            <a:pPr marL="799465" lvl="1" indent="-342265">
              <a:lnSpc>
                <a:spcPct val="150000"/>
              </a:lnSpc>
              <a:spcAft>
                <a:spcPts val="1200"/>
              </a:spcAft>
              <a:buFont typeface="Wingdings" panose="05000000000000000000" pitchFamily="2" charset="2"/>
              <a:buChar char="v"/>
            </a:pPr>
            <a:endParaRPr lang="en-GB" sz="2601" dirty="0">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9455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dirty="0">
                <a:solidFill>
                  <a:srgbClr val="595959"/>
                </a:solidFill>
              </a:rPr>
              <a:t>Learning objectives of module 2</a:t>
            </a:r>
            <a:endParaRPr lang="en-GB" dirty="0">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8" y="2291042"/>
            <a:ext cx="11498123" cy="3940539"/>
          </a:xfrm>
        </p:spPr>
        <p:txBody>
          <a:bodyPr>
            <a:normAutofit fontScale="32500" lnSpcReduction="20000"/>
          </a:bodyPr>
          <a:lstStyle/>
          <a:p>
            <a:pPr marL="342882" indent="-342882">
              <a:lnSpc>
                <a:spcPct val="120000"/>
              </a:lnSpc>
              <a:spcAft>
                <a:spcPts val="1200"/>
              </a:spcAft>
              <a:buFont typeface="Wingdings" panose="05000000000000000000" pitchFamily="2" charset="2"/>
              <a:buChar char="v"/>
            </a:pPr>
            <a:r>
              <a:rPr lang="en-GB" sz="8000" dirty="0"/>
              <a:t>To understand how to </a:t>
            </a:r>
            <a:r>
              <a:rPr lang="en-GB" sz="8000" b="1" dirty="0">
                <a:solidFill>
                  <a:srgbClr val="23BAED"/>
                </a:solidFill>
              </a:rPr>
              <a:t>identify natural capital impacts and dependencies </a:t>
            </a:r>
            <a:r>
              <a:rPr lang="en-GB" sz="8000" dirty="0"/>
              <a:t>that are </a:t>
            </a:r>
            <a:r>
              <a:rPr lang="en-GB" sz="8000" b="1" dirty="0">
                <a:solidFill>
                  <a:srgbClr val="23BAED"/>
                </a:solidFill>
              </a:rPr>
              <a:t>important</a:t>
            </a:r>
            <a:r>
              <a:rPr lang="en-GB" sz="8000" dirty="0"/>
              <a:t> to your business,</a:t>
            </a:r>
          </a:p>
          <a:p>
            <a:pPr marL="342882" indent="-342882">
              <a:lnSpc>
                <a:spcPct val="120000"/>
              </a:lnSpc>
              <a:spcAft>
                <a:spcPts val="1200"/>
              </a:spcAft>
              <a:buFont typeface="Wingdings" panose="05000000000000000000" pitchFamily="2" charset="2"/>
              <a:buChar char="v"/>
            </a:pPr>
            <a:r>
              <a:rPr lang="en-GB" sz="8000" dirty="0"/>
              <a:t> Acquire the necessary tools, resources and understanding to </a:t>
            </a:r>
            <a:r>
              <a:rPr lang="en-GB" sz="8000" b="1" dirty="0">
                <a:solidFill>
                  <a:srgbClr val="23BAED"/>
                </a:solidFill>
              </a:rPr>
              <a:t>scope your own assessment</a:t>
            </a:r>
            <a:r>
              <a:rPr lang="en-GB" sz="8000" dirty="0"/>
              <a:t>,</a:t>
            </a:r>
          </a:p>
          <a:p>
            <a:pPr marL="342882" indent="-342882">
              <a:lnSpc>
                <a:spcPct val="120000"/>
              </a:lnSpc>
              <a:spcAft>
                <a:spcPts val="1200"/>
              </a:spcAft>
              <a:buFont typeface="Wingdings" panose="05000000000000000000" pitchFamily="2" charset="2"/>
              <a:buChar char="v"/>
            </a:pPr>
            <a:r>
              <a:rPr lang="en-GB" sz="8000" dirty="0"/>
              <a:t> To be introduced to the key </a:t>
            </a:r>
            <a:r>
              <a:rPr lang="en-GB" sz="8000" b="1" dirty="0">
                <a:solidFill>
                  <a:srgbClr val="23BAED"/>
                </a:solidFill>
              </a:rPr>
              <a:t>practical considerations and steps</a:t>
            </a:r>
            <a:r>
              <a:rPr lang="en-GB" sz="8000" dirty="0"/>
              <a:t> to take when undertaking a first natural capital assessment as well as some </a:t>
            </a:r>
            <a:r>
              <a:rPr lang="en-GB" sz="8000" b="1" dirty="0">
                <a:solidFill>
                  <a:srgbClr val="23BAED"/>
                </a:solidFill>
              </a:rPr>
              <a:t>tools </a:t>
            </a:r>
            <a:r>
              <a:rPr lang="en-GB" sz="8000" dirty="0"/>
              <a:t>to help undertake an assessment</a:t>
            </a:r>
            <a:r>
              <a:rPr lang="en-GB" sz="8000" b="1" dirty="0">
                <a:solidFill>
                  <a:srgbClr val="23BAED"/>
                </a:solidFill>
              </a:rPr>
              <a:t> </a:t>
            </a:r>
            <a:endParaRPr lang="en-GB" sz="8000" dirty="0"/>
          </a:p>
          <a:p>
            <a:pPr marL="0" indent="0">
              <a:lnSpc>
                <a:spcPct val="150000"/>
              </a:lnSpc>
              <a:spcAft>
                <a:spcPts val="1200"/>
              </a:spcAft>
              <a:buNone/>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342882" indent="-342882">
              <a:lnSpc>
                <a:spcPct val="150000"/>
              </a:lnSpc>
              <a:spcAft>
                <a:spcPts val="1200"/>
              </a:spcAft>
              <a:buFont typeface="Wingdings" panose="05000000000000000000" pitchFamily="2" charset="2"/>
              <a:buChar char="v"/>
            </a:pPr>
            <a:endParaRPr lang="en-GB" sz="4400" dirty="0"/>
          </a:p>
          <a:p>
            <a:pPr marL="0" indent="0">
              <a:lnSpc>
                <a:spcPct val="150000"/>
              </a:lnSpc>
              <a:spcAft>
                <a:spcPts val="1200"/>
              </a:spcAft>
              <a:buNone/>
            </a:pPr>
            <a:endParaRPr lang="en-GB" sz="4400" dirty="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540905" y="1354901"/>
            <a:ext cx="8547677" cy="523220"/>
          </a:xfrm>
          <a:prstGeom prst="rect">
            <a:avLst/>
          </a:prstGeom>
          <a:noFill/>
        </p:spPr>
        <p:txBody>
          <a:bodyPr wrap="square" rtlCol="0">
            <a:spAutoFit/>
          </a:bodyPr>
          <a:lstStyle/>
          <a:p>
            <a:r>
              <a:rPr lang="en-GB" sz="2800" dirty="0">
                <a:solidFill>
                  <a:schemeClr val="tx1">
                    <a:lumMod val="65000"/>
                    <a:lumOff val="35000"/>
                  </a:schemeClr>
                </a:solidFill>
              </a:rPr>
              <a:t>The aim of We Value Nature’s module 2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2811532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dirty="0"/>
              <a:t>Agenda</a:t>
            </a:r>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extLst>
              <p:ext uri="{D42A27DB-BD31-4B8C-83A1-F6EECF244321}">
                <p14:modId xmlns:p14="http://schemas.microsoft.com/office/powerpoint/2010/main" val="1982200434"/>
              </p:ext>
            </p:extLst>
          </p:nvPr>
        </p:nvGraphicFramePr>
        <p:xfrm>
          <a:off x="906262" y="1883134"/>
          <a:ext cx="10906055" cy="3630974"/>
        </p:xfrm>
        <a:graphic>
          <a:graphicData uri="http://schemas.openxmlformats.org/drawingml/2006/table">
            <a:tbl>
              <a:tblPr/>
              <a:tblGrid>
                <a:gridCol w="1935308">
                  <a:extLst>
                    <a:ext uri="{9D8B030D-6E8A-4147-A177-3AD203B41FA5}">
                      <a16:colId xmlns:a16="http://schemas.microsoft.com/office/drawing/2014/main" val="1152875789"/>
                    </a:ext>
                  </a:extLst>
                </a:gridCol>
                <a:gridCol w="8970747">
                  <a:extLst>
                    <a:ext uri="{9D8B030D-6E8A-4147-A177-3AD203B41FA5}">
                      <a16:colId xmlns:a16="http://schemas.microsoft.com/office/drawing/2014/main" val="903109589"/>
                    </a:ext>
                  </a:extLst>
                </a:gridCol>
              </a:tblGrid>
              <a:tr h="379418">
                <a:tc>
                  <a:txBody>
                    <a:bodyPr/>
                    <a:lstStyle/>
                    <a:p>
                      <a:pPr marL="0" algn="l" defTabSz="914400" rtl="0" eaLnBrk="1" fontAlgn="b" latinLnBrk="0" hangingPunct="1">
                        <a:lnSpc>
                          <a:spcPct val="150000"/>
                        </a:lnSpc>
                      </a:pPr>
                      <a:r>
                        <a:rPr lang="en-GB" sz="1700" b="1" kern="1200" dirty="0">
                          <a:solidFill>
                            <a:schemeClr val="tx1">
                              <a:lumMod val="65000"/>
                              <a:lumOff val="35000"/>
                            </a:schemeClr>
                          </a:solidFill>
                          <a:latin typeface="+mn-lt"/>
                          <a:ea typeface="+mn-ea"/>
                          <a:cs typeface="+mn-cs"/>
                        </a:rPr>
                        <a:t>Time </a:t>
                      </a:r>
                      <a:r>
                        <a:rPr lang="en-GB" sz="1700" b="0" kern="1200" dirty="0">
                          <a:solidFill>
                            <a:schemeClr val="tx1">
                              <a:lumMod val="65000"/>
                              <a:lumOff val="35000"/>
                            </a:schemeClr>
                          </a:solidFill>
                          <a:latin typeface="+mn-lt"/>
                          <a:ea typeface="+mn-ea"/>
                          <a:cs typeface="+mn-cs"/>
                        </a:rPr>
                        <a:t>(XXX)</a:t>
                      </a:r>
                    </a:p>
                  </a:txBody>
                  <a:tcPr marL="6903" marR="6903" marT="6903" marB="0" anchor="b">
                    <a:lnL w="6350" cap="flat" cmpd="sng" algn="ctr">
                      <a:solidFill>
                        <a:srgbClr val="000000"/>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1700" b="1" kern="1200" dirty="0">
                          <a:solidFill>
                            <a:schemeClr val="tx1">
                              <a:lumMod val="65000"/>
                              <a:lumOff val="35000"/>
                            </a:schemeClr>
                          </a:solidFill>
                          <a:latin typeface="+mn-lt"/>
                          <a:ea typeface="+mn-ea"/>
                          <a:cs typeface="+mn-cs"/>
                        </a:rPr>
                        <a:t>Session</a:t>
                      </a:r>
                    </a:p>
                  </a:txBody>
                  <a:tcPr marL="6903" marR="6903" marT="6903"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73372179"/>
                  </a:ext>
                </a:extLst>
              </a:tr>
              <a:tr h="464508">
                <a:tc>
                  <a:txBody>
                    <a:bodyPr/>
                    <a:lstStyle/>
                    <a:p>
                      <a:pPr algn="l" fontAlgn="b">
                        <a:lnSpc>
                          <a:spcPct val="150000"/>
                        </a:lnSpc>
                      </a:pPr>
                      <a:r>
                        <a:rPr lang="en-GB" sz="1700" b="0" kern="1200" dirty="0">
                          <a:solidFill>
                            <a:srgbClr val="595959"/>
                          </a:solidFill>
                          <a:latin typeface="+mn-lt"/>
                          <a:ea typeface="+mn-ea"/>
                          <a:cs typeface="+mn-cs"/>
                        </a:rPr>
                        <a:t>10 mins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Introductions</a:t>
                      </a:r>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948394790"/>
                  </a:ext>
                </a:extLst>
              </a:tr>
              <a:tr h="464508">
                <a:tc>
                  <a:txBody>
                    <a:bodyPr/>
                    <a:lstStyle/>
                    <a:p>
                      <a:pPr marL="0" marR="0" lvl="0" indent="0" algn="l" defTabSz="914377" rtl="0" eaLnBrk="1" fontAlgn="b" latinLnBrk="0" hangingPunct="1">
                        <a:lnSpc>
                          <a:spcPct val="150000"/>
                        </a:lnSpc>
                        <a:spcBef>
                          <a:spcPts val="0"/>
                        </a:spcBef>
                        <a:spcAft>
                          <a:spcPts val="0"/>
                        </a:spcAft>
                        <a:buClrTx/>
                        <a:buSzTx/>
                        <a:buFontTx/>
                        <a:buNone/>
                        <a:tabLst/>
                        <a:defRPr/>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tcPr>
                </a:tc>
                <a:tc>
                  <a:txBody>
                    <a:bodyPr/>
                    <a:lstStyle/>
                    <a:p>
                      <a:pPr algn="l" rtl="0" fontAlgn="ctr">
                        <a:lnSpc>
                          <a:spcPct val="150000"/>
                        </a:lnSpc>
                      </a:pPr>
                      <a:r>
                        <a:rPr lang="en-GB" sz="1700" b="0" kern="1200" dirty="0">
                          <a:solidFill>
                            <a:srgbClr val="595959"/>
                          </a:solidFill>
                          <a:latin typeface="+mn-lt"/>
                          <a:ea typeface="+mn-ea"/>
                          <a:cs typeface="+mn-cs"/>
                        </a:rPr>
                        <a:t>Setting the scene and a brief re-cap on natural capital </a:t>
                      </a:r>
                    </a:p>
                  </a:txBody>
                  <a:tcPr marL="6903" marR="6903" marT="6903" marB="0" anchor="ctr">
                    <a:lnL>
                      <a:noFill/>
                    </a:lnL>
                    <a:lnR>
                      <a:noFill/>
                    </a:lnR>
                    <a:lnT>
                      <a:noFill/>
                    </a:lnT>
                    <a:lnB>
                      <a:noFill/>
                    </a:lnB>
                  </a:tcPr>
                </a:tc>
                <a:extLst>
                  <a:ext uri="{0D108BD9-81ED-4DB2-BD59-A6C34878D82A}">
                    <a16:rowId xmlns:a16="http://schemas.microsoft.com/office/drawing/2014/main" val="3401744223"/>
                  </a:ext>
                </a:extLst>
              </a:tr>
              <a:tr h="464508">
                <a:tc>
                  <a:txBody>
                    <a:bodyPr/>
                    <a:lstStyle/>
                    <a:p>
                      <a:pPr marL="0" marR="0" lvl="0" indent="0" algn="l" defTabSz="914377" rtl="0" eaLnBrk="1" fontAlgn="b" latinLnBrk="0" hangingPunct="1">
                        <a:lnSpc>
                          <a:spcPct val="150000"/>
                        </a:lnSpc>
                        <a:spcBef>
                          <a:spcPts val="0"/>
                        </a:spcBef>
                        <a:spcAft>
                          <a:spcPts val="0"/>
                        </a:spcAft>
                        <a:buClrTx/>
                        <a:buSzTx/>
                        <a:buFontTx/>
                        <a:buNone/>
                        <a:tabLst/>
                        <a:defRPr/>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The business case for assessing natural capital &amp; common assessments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464508">
                <a:tc>
                  <a:txBody>
                    <a:bodyPr/>
                    <a:lstStyle/>
                    <a:p>
                      <a:pPr marL="0" marR="0" lvl="0" indent="0" algn="l" defTabSz="914377" rtl="0" eaLnBrk="1" fontAlgn="b" latinLnBrk="0" hangingPunct="1">
                        <a:lnSpc>
                          <a:spcPct val="150000"/>
                        </a:lnSpc>
                        <a:spcBef>
                          <a:spcPts val="0"/>
                        </a:spcBef>
                        <a:spcAft>
                          <a:spcPts val="0"/>
                        </a:spcAft>
                        <a:buClrTx/>
                        <a:buSzTx/>
                        <a:buFontTx/>
                        <a:buNone/>
                        <a:tabLst/>
                        <a:defRPr/>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Identifying your natural capital impacts &amp; dependencies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990186820"/>
                  </a:ext>
                </a:extLst>
              </a:tr>
              <a:tr h="464508">
                <a:tc>
                  <a:txBody>
                    <a:bodyPr/>
                    <a:lstStyle/>
                    <a:p>
                      <a:pPr marL="0" marR="0" lvl="0" indent="0" algn="l" defTabSz="914377" rtl="0" eaLnBrk="1" fontAlgn="b" latinLnBrk="0" hangingPunct="1">
                        <a:lnSpc>
                          <a:spcPct val="150000"/>
                        </a:lnSpc>
                        <a:spcBef>
                          <a:spcPts val="0"/>
                        </a:spcBef>
                        <a:spcAft>
                          <a:spcPts val="0"/>
                        </a:spcAft>
                        <a:buClrTx/>
                        <a:buSzTx/>
                        <a:buFontTx/>
                        <a:buNone/>
                        <a:tabLst/>
                        <a:defRPr/>
                      </a:pPr>
                      <a:r>
                        <a:rPr lang="en-GB" sz="1700" b="0" kern="1200" dirty="0">
                          <a:solidFill>
                            <a:srgbClr val="595959"/>
                          </a:solidFill>
                          <a:latin typeface="+mn-lt"/>
                          <a:ea typeface="+mn-ea"/>
                          <a:cs typeface="+mn-cs"/>
                        </a:rPr>
                        <a:t>10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Scoping an assessment </a:t>
                      </a:r>
                      <a:endParaRPr lang="en-GB" sz="1700" b="0" strike="noStrike" kern="1200" dirty="0">
                        <a:solidFill>
                          <a:srgbClr val="595959"/>
                        </a:solidFill>
                        <a:latin typeface="+mn-lt"/>
                        <a:ea typeface="+mn-ea"/>
                        <a:cs typeface="+mn-cs"/>
                      </a:endParaRP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115728591"/>
                  </a:ext>
                </a:extLst>
              </a:tr>
              <a:tr h="464508">
                <a:tc>
                  <a:txBody>
                    <a:bodyPr/>
                    <a:lstStyle/>
                    <a:p>
                      <a:pPr marL="0" marR="0" lvl="0" indent="0" algn="l" defTabSz="914377" rtl="0" eaLnBrk="1" fontAlgn="b" latinLnBrk="0" hangingPunct="1">
                        <a:lnSpc>
                          <a:spcPct val="150000"/>
                        </a:lnSpc>
                        <a:spcBef>
                          <a:spcPts val="0"/>
                        </a:spcBef>
                        <a:spcAft>
                          <a:spcPts val="0"/>
                        </a:spcAft>
                        <a:buClrTx/>
                        <a:buSzTx/>
                        <a:buFontTx/>
                        <a:buNone/>
                        <a:tabLst/>
                        <a:defRPr/>
                      </a:pPr>
                      <a:r>
                        <a:rPr lang="en-GB" sz="1700" b="0" kern="1200" dirty="0">
                          <a:solidFill>
                            <a:srgbClr val="595959"/>
                          </a:solidFill>
                          <a:latin typeface="+mn-lt"/>
                          <a:ea typeface="+mn-ea"/>
                          <a:cs typeface="+mn-cs"/>
                        </a:rPr>
                        <a:t>15 mins</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i="1" strike="noStrike" kern="1200" dirty="0">
                          <a:solidFill>
                            <a:srgbClr val="595959"/>
                          </a:solidFill>
                          <a:latin typeface="+mn-lt"/>
                          <a:ea typeface="+mn-ea"/>
                          <a:cs typeface="+mn-cs"/>
                        </a:rPr>
                        <a:t>[OPTIONAL] Case study presentation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52214420"/>
                  </a:ext>
                </a:extLst>
              </a:tr>
              <a:tr h="464508">
                <a:tc>
                  <a:txBody>
                    <a:bodyPr/>
                    <a:lstStyle/>
                    <a:p>
                      <a:pPr marL="0" marR="0" lvl="0" indent="0" algn="l" defTabSz="914377" rtl="0" eaLnBrk="1" fontAlgn="b" latinLnBrk="0" hangingPunct="1">
                        <a:lnSpc>
                          <a:spcPct val="150000"/>
                        </a:lnSpc>
                        <a:spcBef>
                          <a:spcPts val="0"/>
                        </a:spcBef>
                        <a:spcAft>
                          <a:spcPts val="0"/>
                        </a:spcAft>
                        <a:buClrTx/>
                        <a:buSzTx/>
                        <a:buFontTx/>
                        <a:buNone/>
                        <a:tabLst/>
                        <a:defRPr/>
                      </a:pPr>
                      <a:r>
                        <a:rPr lang="en-GB" sz="1700" b="0" kern="1200" dirty="0">
                          <a:solidFill>
                            <a:srgbClr val="595959"/>
                          </a:solidFill>
                          <a:latin typeface="+mn-lt"/>
                          <a:ea typeface="+mn-ea"/>
                          <a:cs typeface="+mn-cs"/>
                        </a:rPr>
                        <a:t>5 mins</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Wrap ups &amp; next steps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063745586"/>
                  </a:ext>
                </a:extLst>
              </a:tr>
            </a:tbl>
          </a:graphicData>
        </a:graphic>
      </p:graphicFrame>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9</a:t>
            </a:fld>
            <a:endParaRPr lang="en-GB"/>
          </a:p>
        </p:txBody>
      </p:sp>
    </p:spTree>
    <p:extLst>
      <p:ext uri="{BB962C8B-B14F-4D97-AF65-F5344CB8AC3E}">
        <p14:creationId xmlns:p14="http://schemas.microsoft.com/office/powerpoint/2010/main" val="779107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52CB775DFBA948BE87F5552CC1E5E7" ma:contentTypeVersion="13" ma:contentTypeDescription="Create a new document." ma:contentTypeScope="" ma:versionID="43f330dddb0f14c745349c0c8b74ad74">
  <xsd:schema xmlns:xsd="http://www.w3.org/2001/XMLSchema" xmlns:xs="http://www.w3.org/2001/XMLSchema" xmlns:p="http://schemas.microsoft.com/office/2006/metadata/properties" xmlns:ns3="9f682f71-ab7f-4dd0-8c05-81353b4ee456" xmlns:ns4="d7198a07-f28f-4b6e-b239-e9ac8a5fe3e1" targetNamespace="http://schemas.microsoft.com/office/2006/metadata/properties" ma:root="true" ma:fieldsID="52c9b631ccc72498c31be8c0189b3efb" ns3:_="" ns4:_="">
    <xsd:import namespace="9f682f71-ab7f-4dd0-8c05-81353b4ee456"/>
    <xsd:import namespace="d7198a07-f28f-4b6e-b239-e9ac8a5fe3e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2f71-ab7f-4dd0-8c05-81353b4ee4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198a07-f28f-4b6e-b239-e9ac8a5fe3e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0F88494A-E5AE-4A28-B7D5-E117D33D1BF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d7198a07-f28f-4b6e-b239-e9ac8a5fe3e1"/>
    <ds:schemaRef ds:uri="9f682f71-ab7f-4dd0-8c05-81353b4ee45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1D49180-DAA7-4409-BF95-C3527EC790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682f71-ab7f-4dd0-8c05-81353b4ee456"/>
    <ds:schemaRef ds:uri="d7198a07-f28f-4b6e-b239-e9ac8a5fe3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1800</TotalTime>
  <Words>4703</Words>
  <Application>Microsoft Office PowerPoint</Application>
  <PresentationFormat>Widescreen</PresentationFormat>
  <Paragraphs>692</Paragraphs>
  <Slides>67</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Arial,Sans-Serif</vt:lpstr>
      <vt:lpstr>Calibri</vt:lpstr>
      <vt:lpstr>Symbol</vt:lpstr>
      <vt:lpstr>Times</vt:lpstr>
      <vt:lpstr>Wingdings</vt:lpstr>
      <vt:lpstr>Office Theme</vt:lpstr>
      <vt:lpstr>Office Theme</vt:lpstr>
      <vt:lpstr>Business training on natural capital</vt:lpstr>
      <vt:lpstr>We Value Nature – Who are we?</vt:lpstr>
      <vt:lpstr>Module 2 training development – Acknowledging contributors</vt:lpstr>
      <vt:lpstr>We Value Nature training is open</vt:lpstr>
      <vt:lpstr>A few “house rules” – virtual training</vt:lpstr>
      <vt:lpstr>A few “house rules” – in person training</vt:lpstr>
      <vt:lpstr>We Value Nature’s business training on natural capital – link to M1</vt:lpstr>
      <vt:lpstr>Learning objectives of module 2</vt:lpstr>
      <vt:lpstr>Agenda</vt:lpstr>
      <vt:lpstr>Introductions</vt:lpstr>
      <vt:lpstr>Who is your support team for today?</vt:lpstr>
      <vt:lpstr>Who is in the room</vt:lpstr>
      <vt:lpstr>Introductions </vt:lpstr>
      <vt:lpstr>Introductions </vt:lpstr>
      <vt:lpstr>Setting the scene  and a brief re-cap on natural capital</vt:lpstr>
      <vt:lpstr>Keeping up momentum during the COVID-19 crisis</vt:lpstr>
      <vt:lpstr>Optional videos to set the scene</vt:lpstr>
      <vt:lpstr>Knowledge check</vt:lpstr>
      <vt:lpstr>How to use Mentimeter</vt:lpstr>
      <vt:lpstr>Answer: Natural Capital Definition</vt:lpstr>
      <vt:lpstr>PowerPoint Presentation</vt:lpstr>
      <vt:lpstr>Business depends on &amp; impacts natural capital</vt:lpstr>
      <vt:lpstr>Integrating approaches and building links between protocols </vt:lpstr>
      <vt:lpstr>What parts of the Natural Capital Protocol will we cover?</vt:lpstr>
      <vt:lpstr>The business case for assessing natural capital &amp; common assessments</vt:lpstr>
      <vt:lpstr>PowerPoint Presentation</vt:lpstr>
      <vt:lpstr>Why assess your impacts &amp; dependencies? The business case…</vt:lpstr>
      <vt:lpstr>Assessments: Measure &amp; Value</vt:lpstr>
      <vt:lpstr>Business application</vt:lpstr>
      <vt:lpstr>Overview of current assessments</vt:lpstr>
      <vt:lpstr>Concrete steps to undertaking a 1st natural capital assessment</vt:lpstr>
      <vt:lpstr>Re-cap of the learning objectives module 2</vt:lpstr>
      <vt:lpstr>Identifying your natural capital impacts &amp; dependencies</vt:lpstr>
      <vt:lpstr>Concrete steps to undertaking a 1st natural capital assessment</vt:lpstr>
      <vt:lpstr>Optional video – practical example of impacts/dependencies</vt:lpstr>
      <vt:lpstr>Natural capital dependencies</vt:lpstr>
      <vt:lpstr>Dependency pathways</vt:lpstr>
      <vt:lpstr>Natural capital impacts</vt:lpstr>
      <vt:lpstr>Impact drivers</vt:lpstr>
      <vt:lpstr>Knowledge check (optional depending on time)</vt:lpstr>
      <vt:lpstr>How to use Mentimeter</vt:lpstr>
      <vt:lpstr>Case study example – Cementos Argos (simplified)</vt:lpstr>
      <vt:lpstr>Simple exercise</vt:lpstr>
      <vt:lpstr>How to use Mentimeter</vt:lpstr>
      <vt:lpstr>Cementos Argos’ Value Added Statement</vt:lpstr>
      <vt:lpstr>Where we are in the learning objectives</vt:lpstr>
      <vt:lpstr>Scoping an assessment</vt:lpstr>
      <vt:lpstr>Concrete steps to undertaking a 1st natural capital assessment</vt:lpstr>
      <vt:lpstr>To scope an assessment you need to</vt:lpstr>
      <vt:lpstr>PowerPoint Presentation</vt:lpstr>
      <vt:lpstr>PowerPoint Presentation</vt:lpstr>
      <vt:lpstr>Where we are in the learning objectives</vt:lpstr>
      <vt:lpstr>Concrete steps to undertaking a 1st natural capital assessment</vt:lpstr>
      <vt:lpstr>Planning an assessment</vt:lpstr>
      <vt:lpstr>Other considerations</vt:lpstr>
      <vt:lpstr>Practical tips &amp; success factors</vt:lpstr>
      <vt:lpstr>SHIFT platform and the Natural Capital Toolkit</vt:lpstr>
      <vt:lpstr>Natural Capital Toolkit example</vt:lpstr>
      <vt:lpstr>Tools to Determine Impacts and Dependencies</vt:lpstr>
      <vt:lpstr>Where we are in the learning objectives</vt:lpstr>
      <vt:lpstr>Wrap-up &amp; next steps</vt:lpstr>
      <vt:lpstr>Mentimeter question</vt:lpstr>
      <vt:lpstr>How to use Mentimeter</vt:lpstr>
      <vt:lpstr>PowerPoint Presentation</vt:lpstr>
      <vt:lpstr>We are here to help!</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Katia Bonga</cp:lastModifiedBy>
  <cp:revision>391</cp:revision>
  <dcterms:created xsi:type="dcterms:W3CDTF">2019-02-27T14:09:40Z</dcterms:created>
  <dcterms:modified xsi:type="dcterms:W3CDTF">2020-09-29T21:20:25Z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0x010100AC52CB775DFBA948BE87F5552CC1E5E7</vt:lpwstr>
  </property>
</Properties>
</file>